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7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9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10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1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12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theme/theme13.xml" ContentType="application/vnd.openxmlformats-officedocument.theme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theme/theme15.xml" ContentType="application/vnd.openxmlformats-officedocument.theme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16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17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theme/theme18.xml" ContentType="application/vnd.openxmlformats-officedocument.theme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theme/theme19.xml" ContentType="application/vnd.openxmlformats-officedocument.theme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20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21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theme/theme22.xml" ContentType="application/vnd.openxmlformats-officedocument.theme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theme/theme23.xml" ContentType="application/vnd.openxmlformats-officedocument.theme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theme/theme24.xml" ContentType="application/vnd.openxmlformats-officedocument.theme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25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26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theme/theme27.xml" ContentType="application/vnd.openxmlformats-officedocument.theme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theme/theme28.xml" ContentType="application/vnd.openxmlformats-officedocument.theme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theme/theme29.xml" ContentType="application/vnd.openxmlformats-officedocument.theme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theme/theme30.xml" ContentType="application/vnd.openxmlformats-officedocument.theme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theme/theme31.xml" ContentType="application/vnd.openxmlformats-officedocument.theme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  <p:sldMasterId id="2147483765" r:id="rId2"/>
    <p:sldMasterId id="2147483810" r:id="rId3"/>
    <p:sldMasterId id="2147483849" r:id="rId4"/>
    <p:sldMasterId id="2147483882" r:id="rId5"/>
    <p:sldMasterId id="2147483915" r:id="rId6"/>
    <p:sldMasterId id="2147483952" r:id="rId7"/>
    <p:sldMasterId id="2147483989" r:id="rId8"/>
    <p:sldMasterId id="2147484027" r:id="rId9"/>
    <p:sldMasterId id="2147484065" r:id="rId10"/>
    <p:sldMasterId id="2147484098" r:id="rId11"/>
    <p:sldMasterId id="2147484137" r:id="rId12"/>
    <p:sldMasterId id="2147484169" r:id="rId13"/>
    <p:sldMasterId id="2147484210" r:id="rId14"/>
    <p:sldMasterId id="2147484245" r:id="rId15"/>
    <p:sldMasterId id="2147484288" r:id="rId16"/>
    <p:sldMasterId id="2147484320" r:id="rId17"/>
    <p:sldMasterId id="2147484359" r:id="rId18"/>
    <p:sldMasterId id="2147484410" r:id="rId19"/>
    <p:sldMasterId id="2147484490" r:id="rId20"/>
    <p:sldMasterId id="2147484532" r:id="rId21"/>
    <p:sldMasterId id="2147484568" r:id="rId22"/>
    <p:sldMasterId id="2147484601" r:id="rId23"/>
    <p:sldMasterId id="2147484651" r:id="rId24"/>
    <p:sldMasterId id="2147484687" r:id="rId25"/>
    <p:sldMasterId id="2147484720" r:id="rId26"/>
    <p:sldMasterId id="2147484757" r:id="rId27"/>
    <p:sldMasterId id="2147484789" r:id="rId28"/>
    <p:sldMasterId id="2147484797" r:id="rId29"/>
    <p:sldMasterId id="2147484839" r:id="rId30"/>
    <p:sldMasterId id="2147484855" r:id="rId31"/>
    <p:sldMasterId id="2147484888" r:id="rId32"/>
  </p:sldMasterIdLst>
  <p:notesMasterIdLst>
    <p:notesMasterId r:id="rId35"/>
  </p:notesMasterIdLst>
  <p:handoutMasterIdLst>
    <p:handoutMasterId r:id="rId36"/>
  </p:handoutMasterIdLst>
  <p:sldIdLst>
    <p:sldId id="2142533079" r:id="rId33"/>
    <p:sldId id="21425338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40" userDrawn="1">
          <p15:clr>
            <a:srgbClr val="A4A3A4"/>
          </p15:clr>
        </p15:guide>
        <p15:guide id="5" orient="horz" pos="240" userDrawn="1">
          <p15:clr>
            <a:srgbClr val="A4A3A4"/>
          </p15:clr>
        </p15:guide>
        <p15:guide id="7" orient="horz" pos="2096" userDrawn="1">
          <p15:clr>
            <a:srgbClr val="A4A3A4"/>
          </p15:clr>
        </p15:guide>
        <p15:guide id="8" pos="6956" userDrawn="1">
          <p15:clr>
            <a:srgbClr val="A4A3A4"/>
          </p15:clr>
        </p15:guide>
        <p15:guide id="9" pos="67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abrina Lynch" initials="" lastIdx="1" clrIdx="6"/>
  <p:cmAuthor id="1" name="Marc Thaler" initials="MT" lastIdx="10" clrIdx="0"/>
  <p:cmAuthor id="2" name="Craig Walker" initials="CW" lastIdx="29" clrIdx="1"/>
  <p:cmAuthor id="3" name="Microsoft Office User" initials="MOU" lastIdx="4" clrIdx="2"/>
  <p:cmAuthor id="4" name="Sabrina Lynch" initials="SL" lastIdx="106" clrIdx="3"/>
  <p:cmAuthor id="5" name="Rachel Katz" initials="RK" lastIdx="23" clrIdx="4"/>
  <p:cmAuthor id="6" name="Charlie Pearson" initials="CP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B050"/>
    <a:srgbClr val="0062FF"/>
    <a:srgbClr val="94CDFF"/>
    <a:srgbClr val="CAE6FF"/>
    <a:srgbClr val="39A9ED"/>
    <a:srgbClr val="F4F6F7"/>
    <a:srgbClr val="14171A"/>
    <a:srgbClr val="43E0D0"/>
    <a:srgbClr val="3F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6"/>
    <p:restoredTop sz="92925" autoAdjust="0"/>
  </p:normalViewPr>
  <p:slideViewPr>
    <p:cSldViewPr snapToGrid="0" snapToObjects="1">
      <p:cViewPr varScale="1">
        <p:scale>
          <a:sx n="114" d="100"/>
          <a:sy n="114" d="100"/>
        </p:scale>
        <p:origin x="1456" y="176"/>
      </p:cViewPr>
      <p:guideLst>
        <p:guide pos="504"/>
        <p:guide orient="horz" pos="2160"/>
        <p:guide pos="3840"/>
        <p:guide pos="240"/>
        <p:guide orient="horz" pos="240"/>
        <p:guide orient="horz" pos="2096"/>
        <p:guide pos="6956"/>
        <p:guide pos="6733"/>
      </p:guideLst>
    </p:cSldViewPr>
  </p:slideViewPr>
  <p:outlineViewPr>
    <p:cViewPr>
      <p:scale>
        <a:sx n="90" d="100"/>
        <a:sy n="9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4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viewProps" Target="view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Master" Target="slideMasters/slideMaster2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DC5B9-C08F-6F46-AEA5-7BC82AFFE588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3D6F8-CDD7-444F-86D6-A9088FAF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329E7-2E7A-F949-B656-6FDC2177F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2.xml"/></Relationships>
</file>

<file path=ppt/slideLayouts/_rels/slideLayout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2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9.emf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5.png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1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3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4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5.xml"/></Relationships>
</file>

<file path=ppt/slideLayouts/_rels/slideLayout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6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8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8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8.xml"/></Relationships>
</file>

<file path=ppt/slideLayouts/_rels/slideLayout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8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5634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 Light" panose="020B04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2806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1051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6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38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1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60110" y="6472889"/>
            <a:ext cx="91108" cy="864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>
                <a:latin typeface="IBM Plex Sans Light" panose="020B0403050203000203" pitchFamily="34" charset="0"/>
              </a:defRPr>
            </a:lvl1pPr>
          </a:lstStyle>
          <a:p>
            <a:pPr algn="l">
              <a:buClr>
                <a:srgbClr val="696969"/>
              </a:buClr>
              <a:buSzPct val="25000"/>
            </a:pPr>
            <a:fld id="{00000000-1234-1234-1234-123412341234}" type="slidenum">
              <a:rPr lang="en-US" sz="600" smtClean="0">
                <a:solidFill>
                  <a:srgbClr val="696969"/>
                </a:solidFill>
                <a:ea typeface="Arial"/>
                <a:cs typeface="Arial"/>
                <a:sym typeface="Arial"/>
              </a:rPr>
              <a:pPr algn="l">
                <a:buClr>
                  <a:srgbClr val="696969"/>
                </a:buClr>
                <a:buSzPct val="25000"/>
              </a:pPr>
              <a:t>‹#›</a:t>
            </a:fld>
            <a:endParaRPr lang="en-US" sz="600" dirty="0">
              <a:solidFill>
                <a:srgbClr val="696969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4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45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410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40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60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609265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609265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27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29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44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93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154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992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78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058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544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953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6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25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435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39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4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19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465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52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12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05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965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83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186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818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2777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28201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38962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91835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46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223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532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9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736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06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94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5972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32098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5994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479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67936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3758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5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49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012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07162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660165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199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516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8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908335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6542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651592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48790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716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432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824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804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5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906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5992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16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53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69160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5879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7333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05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175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842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048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456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8823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820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00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444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813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603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26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06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97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305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130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86918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8144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15851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0719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525807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80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8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27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714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777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7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71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193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5323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131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0511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714504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43309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8273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700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2167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24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9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8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5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4927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0214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886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28550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640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92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69485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85557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1313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115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667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593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95642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916779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46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3639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029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908404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5338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83327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31621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5800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56068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7053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28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0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3144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0360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324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0516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135245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257968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54698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9895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633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5488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8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8016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9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335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69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3070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89876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358088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068613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80764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41650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2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300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3510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10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5869681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4756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1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5408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7499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89308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0447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4555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96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290641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492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79576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960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7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19295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074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8037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9101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61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397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7548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269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909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3965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7246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878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945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0789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568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083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136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1027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59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102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49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267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165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043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3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4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38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1740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48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130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005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280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075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827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43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985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4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411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99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210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5391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3464470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590412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94005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19050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2985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1031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1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15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4626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600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9922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9263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41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016873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103330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687656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5003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0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38032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39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6039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474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413723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0231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54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95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225191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4375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8096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191349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10452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5265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1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6230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335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0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03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418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4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04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9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873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087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2395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55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1984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713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2840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9484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3805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11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3125-ADCA-B644-B5DA-44E5618556CF}"/>
              </a:ext>
            </a:extLst>
          </p:cNvPr>
          <p:cNvSpPr/>
          <p:nvPr userDrawn="1"/>
        </p:nvSpPr>
        <p:spPr bwMode="auto">
          <a:xfrm>
            <a:off x="10261600" y="0"/>
            <a:ext cx="19304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13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9628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7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9204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465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528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7550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3473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6964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5523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4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212000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5145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1056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27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687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156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681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055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48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0610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66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97299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9327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76834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3200623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616190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85247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6231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397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054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452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4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8050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3566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626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77689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256215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9074236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112736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209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468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3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13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297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292960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702199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8198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592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99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29277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091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336636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32402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06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46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373501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55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74326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8607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58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1613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625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030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06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5729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2150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831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1037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6801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984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226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329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926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70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767617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7622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458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292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3840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20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1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3344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2373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711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8009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02249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94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3364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6196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368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0443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996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8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7510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48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  <a:cs typeface="Arial" charset="0"/>
              </a:rPr>
              <a:pPr defTabSz="914377">
                <a:defRPr/>
              </a:pPr>
              <a:t>‹#›</a:t>
            </a:fld>
            <a:endParaRPr lang="en-US" dirty="0">
              <a:solidFill>
                <a:srgbClr val="000E5E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3604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3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31810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64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8814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27848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13303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5573386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047829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310314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15452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39225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26371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31689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735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17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8763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9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73555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340876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269434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6044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68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68294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534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9381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1576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240928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9916634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6623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0959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24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565813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0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81204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828522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81388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13535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0014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DOC ID / Month XX,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66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38075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" y="0"/>
            <a:ext cx="12190809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8390" y="292269"/>
            <a:ext cx="1048812" cy="266531"/>
          </a:xfrm>
          <a:prstGeom prst="rect">
            <a:avLst/>
          </a:prstGeom>
        </p:spPr>
      </p:pic>
      <p:sp>
        <p:nvSpPr>
          <p:cNvPr id="11" name="Footer Placeholder 1"/>
          <p:cNvSpPr txBox="1">
            <a:spLocks/>
          </p:cNvSpPr>
          <p:nvPr userDrawn="1"/>
        </p:nvSpPr>
        <p:spPr>
          <a:xfrm>
            <a:off x="10827033" y="764836"/>
            <a:ext cx="1288471" cy="9193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Digital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Event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Experience</a:t>
            </a:r>
            <a:endParaRPr lang="en-US" sz="1600" b="1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96222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71C606-EB24-444E-96BC-D1FF1CA6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6"/>
            <a:ext cx="8558784" cy="44319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09814C-BD6F-7B4F-99EB-A6B0FBC1FD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223F-87FC-004F-996F-0CFD3D9A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087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90140-43FB-C24F-880C-B8BE35F1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AF293-D3D4-B243-84D1-DE7B389A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4B97-1B1D-344D-983F-A995E840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5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 algn="ctr"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631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5417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642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51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239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939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897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2998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4717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3482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74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908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930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908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129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2664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82144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8634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8596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502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74665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7222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9565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5217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4327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3636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6228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484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4782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4026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43745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4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67594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© 2019 IBM Corporation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261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5790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1303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2044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66893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9871444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789998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95796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5694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8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48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38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3434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7018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2110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5673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2253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9374849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7631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82079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1242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5057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5508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139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88233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2901082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2787182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0894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872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4628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5024027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4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372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5548346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864800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8247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98088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8402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57756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/ © 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6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67690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36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36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661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6559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261649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707240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501230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4252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82812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621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703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2077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8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687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99856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4672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2492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29081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450389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5705192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6593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21530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93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734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11111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90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401504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719457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4705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2190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682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62185123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929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63485611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8571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412537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45824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5257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081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7" y="5755362"/>
            <a:ext cx="914400" cy="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4087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769244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02250031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1074107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9805832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8463703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436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38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90141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7636421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7888052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290121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58981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509261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3199196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0821135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6486269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677077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17780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91068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1902176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66697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417904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7494572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4576684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09463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4187716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6504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9493262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0925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26231627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692268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32586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0341304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85686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5124152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706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18617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41" y="2098345"/>
            <a:ext cx="2182368" cy="20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301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962025"/>
            <a:ext cx="11934827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7F6E-B638-884E-ADA3-4DB99DF0B931}"/>
              </a:ext>
            </a:extLst>
          </p:cNvPr>
          <p:cNvSpPr txBox="1"/>
          <p:nvPr userDrawn="1"/>
        </p:nvSpPr>
        <p:spPr>
          <a:xfrm>
            <a:off x="304800" y="6309361"/>
            <a:ext cx="369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bg2"/>
                </a:solidFill>
              </a:rPr>
              <a:t>Watson Financial Crimes Insight</a:t>
            </a:r>
          </a:p>
        </p:txBody>
      </p:sp>
    </p:spTree>
    <p:extLst>
      <p:ext uri="{BB962C8B-B14F-4D97-AF65-F5344CB8AC3E}">
        <p14:creationId xmlns:p14="http://schemas.microsoft.com/office/powerpoint/2010/main" val="424312825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hree columns)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92608" y="1658112"/>
            <a:ext cx="5510784" cy="4336288"/>
          </a:xfrm>
        </p:spPr>
        <p:txBody>
          <a:bodyPr rIns="228600"/>
          <a:lstStyle>
            <a:lvl1pPr>
              <a:spcBef>
                <a:spcPts val="800"/>
              </a:spcBef>
              <a:defRPr sz="1867"/>
            </a:lvl1pPr>
            <a:lvl2pPr>
              <a:spcBef>
                <a:spcPts val="800"/>
              </a:spcBef>
              <a:defRPr sz="1867"/>
            </a:lvl2pPr>
            <a:lvl3pPr>
              <a:spcBef>
                <a:spcPts val="800"/>
              </a:spcBef>
              <a:defRPr sz="1867"/>
            </a:lvl3pPr>
            <a:lvl4pPr>
              <a:spcBef>
                <a:spcPts val="800"/>
              </a:spcBef>
              <a:defRPr sz="1867"/>
            </a:lvl4pPr>
            <a:lvl5pPr>
              <a:spcBef>
                <a:spcPts val="800"/>
              </a:spcBef>
              <a:defRPr sz="1867"/>
            </a:lvl5pPr>
          </a:lstStyle>
          <a:p>
            <a:pPr lvl="0"/>
            <a:r>
              <a:rPr lang="en-US" dirty="0"/>
              <a:t>As we approach the climax, we need to contextualize IBM within the customer's world. Build trust and make an impact by crafting a short statement or claim, low on superlatives but high on outcomes.(Arial Regular 24pt, max character with bullet points 199, without bullet points 580)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2DC1DD7-C34D-3F4F-BC6F-98AE5B964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26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39939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412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8" y="5752825"/>
            <a:ext cx="914399" cy="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7641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9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69DA1A2-46FE-0143-BAA3-B8834980A67C}" type="datetime3">
              <a:rPr lang="en-US" smtClean="0"/>
              <a:pPr/>
              <a:t>26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4378986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-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-29218" y="-4630"/>
            <a:ext cx="3854396" cy="68672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354">
              <a:defRPr sz="34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700" dirty="0"/>
          </a:p>
        </p:txBody>
      </p:sp>
      <p:sp>
        <p:nvSpPr>
          <p:cNvPr id="275" name="SECTION NAME  /…"/>
          <p:cNvSpPr txBox="1">
            <a:spLocks noGrp="1"/>
          </p:cNvSpPr>
          <p:nvPr>
            <p:ph type="body" sz="quarter" idx="13"/>
          </p:nvPr>
        </p:nvSpPr>
        <p:spPr>
          <a:xfrm>
            <a:off x="401310" y="393968"/>
            <a:ext cx="5680399" cy="1231104"/>
          </a:xfrm>
          <a:prstGeom prst="rect">
            <a:avLst/>
          </a:prstGeom>
        </p:spPr>
        <p:txBody>
          <a:bodyPr wrap="none" lIns="121919" tIns="121919" rIns="121919" bIns="121919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267" b="1">
                <a:solidFill>
                  <a:srgbClr val="FFFFFF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Click to edit Master text styles</a:t>
            </a:r>
          </a:p>
          <a:p>
            <a:pPr marL="0" lvl="1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Second level</a:t>
            </a:r>
          </a:p>
        </p:txBody>
      </p:sp>
      <p:sp>
        <p:nvSpPr>
          <p:cNvPr id="276" name="Place image(s) here…"/>
          <p:cNvSpPr txBox="1">
            <a:spLocks noGrp="1"/>
          </p:cNvSpPr>
          <p:nvPr>
            <p:ph type="body" sz="quarter" idx="14"/>
          </p:nvPr>
        </p:nvSpPr>
        <p:spPr>
          <a:xfrm>
            <a:off x="5130029" y="2571752"/>
            <a:ext cx="5778771" cy="923329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3333">
                <a:solidFill>
                  <a:srgbClr val="D5D5D5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Click to edit Master text styles</a:t>
            </a:r>
          </a:p>
          <a:p>
            <a:pPr marL="0" lvl="1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Second level</a:t>
            </a:r>
          </a:p>
        </p:txBody>
      </p:sp>
      <p:sp>
        <p:nvSpPr>
          <p:cNvPr id="277" name="Page content goes here. Page content goes here. Page content goes here."/>
          <p:cNvSpPr txBox="1">
            <a:spLocks noGrp="1"/>
          </p:cNvSpPr>
          <p:nvPr>
            <p:ph type="body" sz="quarter" idx="15"/>
          </p:nvPr>
        </p:nvSpPr>
        <p:spPr>
          <a:xfrm>
            <a:off x="420063" y="1512631"/>
            <a:ext cx="2972635" cy="5746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0596" y="6540500"/>
            <a:ext cx="244459" cy="2359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944792"/>
      </p:ext>
    </p:extLst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9145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5387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6192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00748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8546633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499241839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435347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83340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264919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57079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0345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3065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1269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5677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13637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042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19087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5956709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268577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389806457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04043913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993064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7099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92729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45301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4984903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855607116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7208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39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146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3339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239557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48079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25964072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694152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833112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004490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1176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820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215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3112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2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6533" y="601435"/>
            <a:ext cx="1837268" cy="9071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621051" y="739427"/>
            <a:ext cx="1585767" cy="311151"/>
          </a:xfrm>
          <a:prstGeom prst="rect">
            <a:avLst/>
          </a:prstGeom>
        </p:spPr>
        <p:txBody>
          <a:bodyPr>
            <a:normAutofit/>
          </a:bodyPr>
          <a:lstStyle>
            <a:lvl1pPr indent="84665" defTabSz="2439098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588435" y="1292078"/>
            <a:ext cx="4432300" cy="1046780"/>
          </a:xfrm>
          <a:prstGeom prst="rect">
            <a:avLst/>
          </a:prstGeom>
        </p:spPr>
        <p:txBody>
          <a:bodyPr>
            <a:normAutofit/>
          </a:bodyPr>
          <a:lstStyle>
            <a:lvl1pPr defTabSz="1100639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11471853" y="6398993"/>
            <a:ext cx="293372" cy="222251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84665" defTabSz="2439098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7079" y="6405345"/>
            <a:ext cx="209551" cy="209551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100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defTabSz="1218956"/>
            <a:fld id="{86CB4B4D-7CA3-9044-876B-883B54F8677D}" type="slidenum">
              <a:rPr lang="en-US" smtClean="0"/>
              <a:pPr defTabSz="1218956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F89A813-C2BE-4141-B070-8883BB3E9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8"/>
            <a:ext cx="10002085" cy="15446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 defTabSz="1218956"/>
            <a:r>
              <a:rPr lang="en-US" b="1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18852"/>
      </p:ext>
    </p:extLst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9655-ED8A-FB47-961D-B9B55203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72E26-53D0-964E-AA0F-46B326415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2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6183-8600-6C4C-B9C0-321177A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94D5-9EF0-1D42-A242-CD255E43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5C58-F1AE-8546-A0B6-531310A4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14323B1D-18FC-CF4F-A750-97ACDDE14C36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555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B7E-3086-E54A-9F6F-F375452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4089-51B3-2B43-A52A-81D5F4C9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B62E-A365-BD42-B1AF-9D31678A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AA4F-4A60-C247-B3FB-C3E59D74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A3C0-36F4-4340-B3E8-D10EB144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9B1D91F3-7FA4-A846-923F-84A24F3561A5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60891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301" y="540364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0062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4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3291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8007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185761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120350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8628871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55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55698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47027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334587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079266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8780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4837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75268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2486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1478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1920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8456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99275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2844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289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18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041780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45779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25701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87165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7129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6982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56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160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7402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97483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38877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11787746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8119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9104036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0298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50828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832281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4272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7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3858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9159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1094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6671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809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6238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7511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6709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8147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2591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468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835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2838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692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7022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63129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4560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3555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215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961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213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40493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8895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2362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1419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6629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139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8737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6353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7510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453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70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838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4962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08365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31271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0099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9379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86394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167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0019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375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27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0345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568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53452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77507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4377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65774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7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72219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4990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96746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80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44863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6995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2611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2098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617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4171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3378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78758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37303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6473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34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5461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4292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9234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7239-ED25-4B70-A8CC-F700692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CDB3-87B7-480A-97E4-D70CF9CD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02F7-93A5-45CA-A8CD-64F10340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6BACB-C9C2-4E7B-A477-C23B3621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49FF-1DB8-4331-AD5C-0860FA29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843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B2EF-BB6A-6148-842E-AF1B0F57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DA00-7908-8A4D-8BB1-C3F98569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DC878-ED8A-6840-948A-529F5CB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41C2-2464-3447-8C9D-49482BE2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D91F3-7FA4-A846-923F-84A24F35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228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6370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2588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2206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5634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47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79012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26006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02912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829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34772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61991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2862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429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2656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84294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0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6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144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6907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83085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02293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6679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27845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9183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2783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02418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6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5278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45486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3776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Native </a:t>
            </a:r>
            <a:r>
              <a:rPr lang="en-US" dirty="0" err="1"/>
              <a:t>CoC</a:t>
            </a:r>
            <a:r>
              <a:rPr lang="en-US" dirty="0"/>
              <a:t> – CONFIDENTIAL - © 2020 IBM Corporations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2488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56032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6764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5338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79417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83" y="229515"/>
            <a:ext cx="10972800" cy="6345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5256-97C9-0547-9A28-BBB70B917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3670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" y="326066"/>
            <a:ext cx="5486403" cy="5918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2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186" y="5701216"/>
            <a:ext cx="3475705" cy="135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220" y="6294795"/>
            <a:ext cx="125385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921792"/>
      </p:ext>
    </p:extLst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C8FA7690-9B4F-C645-A233-26A77B8D7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86730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7359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AB8C22F-1729-274C-B513-E5E459AC0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9811355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7E32F43-4326-6D45-A11B-7B98EE39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0967640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284EFCF-8E08-B14C-9741-BCE88CCA2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512557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B687CB2E-8B40-D940-81CB-74E35F6C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7984684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82C3486-2A03-804D-A72F-9CC6F3B63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4384821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EE612B-FDE1-F64D-8CE4-7D76E61C0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4556700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57E1011-90DE-8344-B72E-20A55BD84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944729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3418F08-3CB2-724D-AA90-C7BEB002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8061316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BC373A6-62FA-2147-A2A7-0B7569A56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83228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E49A555-5B5F-4144-91CA-33BCC84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658134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25525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DEA0A78-83CE-C647-BC9E-701A2E6E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6844328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ED7E888-C58F-7942-BBD3-B4F1B9186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1381263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830EE47-ECD5-3447-9D84-1D1A146A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933864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14293F3-32C6-9F46-9AEF-D52326115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19381918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27224F4-D892-7142-90D7-87DD429D1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947138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7016F6E-AC5D-424D-9083-1E0B635D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9373504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476E79A-5C37-FC49-B215-CB8DFCE8F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2993452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98F0CA9-A9AA-3F4B-BA30-DDC39D48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0593398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7AD4CE27-F21D-D947-8E5B-457329D32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F953F551-5FC2-684C-A440-503422401EFD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6933452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F06775-C6CD-F545-9677-745C6B616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37402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04449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9632229-F869-504C-A4D9-A4A017CE0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26769641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79F0390-5AFA-FF49-9250-0DA8094B2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196334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A55EA42-A045-234F-9E4A-E25B0C24A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218133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AA963EE-F072-2A40-A01A-B0CDE14E6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0120154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18CAA78C-0484-1447-8A55-CDCE39A3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94082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5DAFC61-B685-D442-8E37-A7214BFB55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8106881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680EB45-1DCB-134A-9748-41CA87930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065132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1F665F4-B87E-6E45-8E54-CDB1779B5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6793844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573934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504DF36-199C-A448-8F24-2A53481C6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68010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4793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FBF1AD6-23D2-A24F-A228-C9D4EAB52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8313690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952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864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36944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165224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7300075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61504339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754477430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663964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16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3798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5285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362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541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8775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7169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1305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308134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43632340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590583588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5893130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357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320720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04331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17337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805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51435018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644154644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46731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36609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1620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1674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2346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31478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7458206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36072071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29657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994622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0620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477252"/>
      </p:ext>
    </p:extLst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2BF3DF0-A4FA-1B4D-A22E-33CA6AF70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061578"/>
            <a:ext cx="535808" cy="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1240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2513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4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6855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74533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02441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662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16320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9965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08089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618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1950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08683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920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2526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0949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4928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92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92422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94553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54697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49293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5135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8216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8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7108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5467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3801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12162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279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3044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0656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37267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3593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2ACC-AB25-6F49-A416-FC5827CE0A11}"/>
              </a:ext>
            </a:extLst>
          </p:cNvPr>
          <p:cNvSpPr txBox="1"/>
          <p:nvPr userDrawn="1"/>
        </p:nvSpPr>
        <p:spPr>
          <a:xfrm>
            <a:off x="2594658" y="6684380"/>
            <a:ext cx="0" cy="0"/>
          </a:xfrm>
          <a:prstGeom prst="rect">
            <a:avLst/>
          </a:prstGeom>
        </p:spPr>
        <p:txBody>
          <a:bodyPr wrap="non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endParaRPr 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28208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781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863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943944710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673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5655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0845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 Copyright IBM Corporation 2018               </a:t>
            </a:r>
          </a:p>
        </p:txBody>
      </p: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637575619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CAD8B-F1CB-8441-8733-0A7EA80F1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299" y="542330"/>
            <a:ext cx="5727700" cy="4914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56F9C9-256E-194E-B585-8931573227CB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15523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14757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9682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486284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01801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4856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03390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2933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385658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01614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52561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54258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6838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1934825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4353883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8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20590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088605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5261848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3409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526747"/>
            <a:ext cx="2743200" cy="182880"/>
          </a:xfrm>
        </p:spPr>
        <p:txBody>
          <a:bodyPr/>
          <a:lstStyle>
            <a:lvl1pPr algn="l">
              <a:defRPr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C9C2355-BF17-E54C-BDCA-C0B98D183BF4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5115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314127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06396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49819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493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5055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3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33702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61311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2558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7611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61361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087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26815453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6438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546812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46692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38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58402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7" y="916878"/>
            <a:ext cx="11582400" cy="4479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9C1B2-AA78-4107-825E-3CA644B17F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18969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5112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717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IBM Confidential – Page </a:t>
            </a:r>
            <a:fld id="{A66A312A-7121-4454-A8A7-F41F8FB08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73564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93726"/>
            <a:ext cx="11582400" cy="639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417" y="1874839"/>
            <a:ext cx="11582400" cy="447992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97485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4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086A2F-6573-7549-8ACB-59E64BA2D8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3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709-FF38-45FC-BC53-26069A69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DFB28-210E-4B6E-B6E5-F5EE7E6D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837BB-45B4-448B-8D05-E286313F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FB380-D9FF-4A48-9250-FD143B4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0977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598" y="5991125"/>
            <a:ext cx="11101920" cy="487784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9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2147F43-A242-43B1-8DC9-B3094845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4364" y="6526214"/>
            <a:ext cx="3608387" cy="165100"/>
          </a:xfrm>
        </p:spPr>
        <p:txBody>
          <a:bodyPr/>
          <a:lstStyle>
            <a:lvl1pPr>
              <a:defRPr sz="933"/>
            </a:lvl1pPr>
          </a:lstStyle>
          <a:p>
            <a:pPr>
              <a:defRPr/>
            </a:pPr>
            <a:fld id="{AE7F3EC1-B8B1-4B9E-8D97-BC1CAC9E6D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28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520750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9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76B6C37-018B-2F4F-BB76-6C808E432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29328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7978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186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13160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614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34695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84652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271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39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417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2094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0" y="6609266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3" y="6609266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0130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37215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56859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8725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22803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2442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424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45817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78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2583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67876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46742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76463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92412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8106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32198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70243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7775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1437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72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2013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06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00330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89887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8" y="3087491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9509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26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95.xml"/><Relationship Id="rId29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24" Type="http://schemas.openxmlformats.org/officeDocument/2006/relationships/slideLayout" Target="../slideLayouts/slideLayout299.xml"/><Relationship Id="rId32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94.xml"/><Relationship Id="rId31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28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328.xml"/><Relationship Id="rId34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340.xml"/><Relationship Id="rId38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37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36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35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slideLayout" Target="../slideLayouts/slideLayout363.xml"/><Relationship Id="rId26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48.xml"/><Relationship Id="rId21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slideLayout" Target="../slideLayouts/slideLayout362.xml"/><Relationship Id="rId25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65.xml"/><Relationship Id="rId29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24" Type="http://schemas.openxmlformats.org/officeDocument/2006/relationships/slideLayout" Target="../slideLayouts/slideLayout369.xml"/><Relationship Id="rId32" Type="http://schemas.openxmlformats.org/officeDocument/2006/relationships/theme" Target="../theme/theme12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23" Type="http://schemas.openxmlformats.org/officeDocument/2006/relationships/slideLayout" Target="../slideLayouts/slideLayout368.xml"/><Relationship Id="rId28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64.xml"/><Relationship Id="rId31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slideLayout" Target="../slideLayouts/slideLayout367.xml"/><Relationship Id="rId27" Type="http://schemas.openxmlformats.org/officeDocument/2006/relationships/slideLayout" Target="../slideLayouts/slideLayout372.xml"/><Relationship Id="rId30" Type="http://schemas.openxmlformats.org/officeDocument/2006/relationships/slideLayout" Target="../slideLayouts/slideLayout375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9.xml"/><Relationship Id="rId18" Type="http://schemas.openxmlformats.org/officeDocument/2006/relationships/slideLayout" Target="../slideLayouts/slideLayout394.xml"/><Relationship Id="rId26" Type="http://schemas.openxmlformats.org/officeDocument/2006/relationships/slideLayout" Target="../slideLayouts/slideLayout402.xml"/><Relationship Id="rId39" Type="http://schemas.openxmlformats.org/officeDocument/2006/relationships/theme" Target="../theme/theme13.xml"/><Relationship Id="rId21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17" Type="http://schemas.openxmlformats.org/officeDocument/2006/relationships/slideLayout" Target="../slideLayouts/slideLayout393.xml"/><Relationship Id="rId25" Type="http://schemas.openxmlformats.org/officeDocument/2006/relationships/slideLayout" Target="../slideLayouts/slideLayout401.xml"/><Relationship Id="rId33" Type="http://schemas.openxmlformats.org/officeDocument/2006/relationships/slideLayout" Target="../slideLayouts/slideLayout409.xml"/><Relationship Id="rId38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378.xml"/><Relationship Id="rId16" Type="http://schemas.openxmlformats.org/officeDocument/2006/relationships/slideLayout" Target="../slideLayouts/slideLayout392.xml"/><Relationship Id="rId20" Type="http://schemas.openxmlformats.org/officeDocument/2006/relationships/slideLayout" Target="../slideLayouts/slideLayout396.xml"/><Relationship Id="rId29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400.xml"/><Relationship Id="rId32" Type="http://schemas.openxmlformats.org/officeDocument/2006/relationships/slideLayout" Target="../slideLayouts/slideLayout408.xml"/><Relationship Id="rId37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381.xml"/><Relationship Id="rId15" Type="http://schemas.openxmlformats.org/officeDocument/2006/relationships/slideLayout" Target="../slideLayouts/slideLayout391.xml"/><Relationship Id="rId23" Type="http://schemas.openxmlformats.org/officeDocument/2006/relationships/slideLayout" Target="../slideLayouts/slideLayout399.xml"/><Relationship Id="rId28" Type="http://schemas.openxmlformats.org/officeDocument/2006/relationships/slideLayout" Target="../slideLayouts/slideLayout404.xml"/><Relationship Id="rId36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86.xml"/><Relationship Id="rId19" Type="http://schemas.openxmlformats.org/officeDocument/2006/relationships/slideLayout" Target="../slideLayouts/slideLayout395.xml"/><Relationship Id="rId31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slideLayout" Target="../slideLayouts/slideLayout390.xml"/><Relationship Id="rId22" Type="http://schemas.openxmlformats.org/officeDocument/2006/relationships/slideLayout" Target="../slideLayouts/slideLayout398.xml"/><Relationship Id="rId27" Type="http://schemas.openxmlformats.org/officeDocument/2006/relationships/slideLayout" Target="../slideLayouts/slideLayout403.xml"/><Relationship Id="rId30" Type="http://schemas.openxmlformats.org/officeDocument/2006/relationships/slideLayout" Target="../slideLayouts/slideLayout406.xml"/><Relationship Id="rId35" Type="http://schemas.openxmlformats.org/officeDocument/2006/relationships/slideLayout" Target="../slideLayouts/slideLayout411.xml"/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7.xml"/><Relationship Id="rId18" Type="http://schemas.openxmlformats.org/officeDocument/2006/relationships/slideLayout" Target="../slideLayouts/slideLayout432.xml"/><Relationship Id="rId26" Type="http://schemas.openxmlformats.org/officeDocument/2006/relationships/slideLayout" Target="../slideLayouts/slideLayout440.xml"/><Relationship Id="rId3" Type="http://schemas.openxmlformats.org/officeDocument/2006/relationships/slideLayout" Target="../slideLayouts/slideLayout417.xml"/><Relationship Id="rId21" Type="http://schemas.openxmlformats.org/officeDocument/2006/relationships/slideLayout" Target="../slideLayouts/slideLayout435.xml"/><Relationship Id="rId34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21.xml"/><Relationship Id="rId12" Type="http://schemas.openxmlformats.org/officeDocument/2006/relationships/slideLayout" Target="../slideLayouts/slideLayout426.xml"/><Relationship Id="rId17" Type="http://schemas.openxmlformats.org/officeDocument/2006/relationships/slideLayout" Target="../slideLayouts/slideLayout431.xml"/><Relationship Id="rId25" Type="http://schemas.openxmlformats.org/officeDocument/2006/relationships/slideLayout" Target="../slideLayouts/slideLayout439.xml"/><Relationship Id="rId3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16.xml"/><Relationship Id="rId16" Type="http://schemas.openxmlformats.org/officeDocument/2006/relationships/slideLayout" Target="../slideLayouts/slideLayout430.xml"/><Relationship Id="rId20" Type="http://schemas.openxmlformats.org/officeDocument/2006/relationships/slideLayout" Target="../slideLayouts/slideLayout434.xml"/><Relationship Id="rId29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20.xml"/><Relationship Id="rId11" Type="http://schemas.openxmlformats.org/officeDocument/2006/relationships/slideLayout" Target="../slideLayouts/slideLayout425.xml"/><Relationship Id="rId24" Type="http://schemas.openxmlformats.org/officeDocument/2006/relationships/slideLayout" Target="../slideLayouts/slideLayout438.xml"/><Relationship Id="rId32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9.xml"/><Relationship Id="rId23" Type="http://schemas.openxmlformats.org/officeDocument/2006/relationships/slideLayout" Target="../slideLayouts/slideLayout437.xml"/><Relationship Id="rId28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24.xml"/><Relationship Id="rId19" Type="http://schemas.openxmlformats.org/officeDocument/2006/relationships/slideLayout" Target="../slideLayouts/slideLayout433.xml"/><Relationship Id="rId31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18.xml"/><Relationship Id="rId9" Type="http://schemas.openxmlformats.org/officeDocument/2006/relationships/slideLayout" Target="../slideLayouts/slideLayout423.xml"/><Relationship Id="rId14" Type="http://schemas.openxmlformats.org/officeDocument/2006/relationships/slideLayout" Target="../slideLayouts/slideLayout428.xml"/><Relationship Id="rId22" Type="http://schemas.openxmlformats.org/officeDocument/2006/relationships/slideLayout" Target="../slideLayouts/slideLayout436.xml"/><Relationship Id="rId27" Type="http://schemas.openxmlformats.org/officeDocument/2006/relationships/slideLayout" Target="../slideLayouts/slideLayout441.xml"/><Relationship Id="rId30" Type="http://schemas.openxmlformats.org/officeDocument/2006/relationships/slideLayout" Target="../slideLayouts/slideLayout444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2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9" Type="http://schemas.openxmlformats.org/officeDocument/2006/relationships/slideLayout" Target="../slideLayouts/slideLayout487.xml"/><Relationship Id="rId21" Type="http://schemas.openxmlformats.org/officeDocument/2006/relationships/slideLayout" Target="../slideLayouts/slideLayout469.xml"/><Relationship Id="rId34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37" Type="http://schemas.openxmlformats.org/officeDocument/2006/relationships/slideLayout" Target="../slideLayouts/slideLayout485.xml"/><Relationship Id="rId40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36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483.xml"/><Relationship Id="rId8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38" Type="http://schemas.openxmlformats.org/officeDocument/2006/relationships/slideLayout" Target="../slideLayouts/slideLayout4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6.xml"/><Relationship Id="rId13" Type="http://schemas.openxmlformats.org/officeDocument/2006/relationships/slideLayout" Target="../slideLayouts/slideLayout501.xml"/><Relationship Id="rId18" Type="http://schemas.openxmlformats.org/officeDocument/2006/relationships/slideLayout" Target="../slideLayouts/slideLayout506.xml"/><Relationship Id="rId26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91.xml"/><Relationship Id="rId21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495.xml"/><Relationship Id="rId12" Type="http://schemas.openxmlformats.org/officeDocument/2006/relationships/slideLayout" Target="../slideLayouts/slideLayout500.xml"/><Relationship Id="rId17" Type="http://schemas.openxmlformats.org/officeDocument/2006/relationships/slideLayout" Target="../slideLayouts/slideLayout505.xml"/><Relationship Id="rId25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490.xml"/><Relationship Id="rId16" Type="http://schemas.openxmlformats.org/officeDocument/2006/relationships/slideLayout" Target="../slideLayouts/slideLayout504.xml"/><Relationship Id="rId20" Type="http://schemas.openxmlformats.org/officeDocument/2006/relationships/slideLayout" Target="../slideLayouts/slideLayout508.xml"/><Relationship Id="rId29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4.xml"/><Relationship Id="rId11" Type="http://schemas.openxmlformats.org/officeDocument/2006/relationships/slideLayout" Target="../slideLayouts/slideLayout499.xml"/><Relationship Id="rId24" Type="http://schemas.openxmlformats.org/officeDocument/2006/relationships/slideLayout" Target="../slideLayouts/slideLayout512.xml"/><Relationship Id="rId32" Type="http://schemas.openxmlformats.org/officeDocument/2006/relationships/theme" Target="../theme/theme16.xml"/><Relationship Id="rId5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503.xml"/><Relationship Id="rId23" Type="http://schemas.openxmlformats.org/officeDocument/2006/relationships/slideLayout" Target="../slideLayouts/slideLayout511.xml"/><Relationship Id="rId28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498.xml"/><Relationship Id="rId19" Type="http://schemas.openxmlformats.org/officeDocument/2006/relationships/slideLayout" Target="../slideLayouts/slideLayout507.xml"/><Relationship Id="rId31" Type="http://schemas.openxmlformats.org/officeDocument/2006/relationships/slideLayout" Target="../slideLayouts/slideLayout519.xml"/><Relationship Id="rId4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7.xml"/><Relationship Id="rId14" Type="http://schemas.openxmlformats.org/officeDocument/2006/relationships/slideLayout" Target="../slideLayouts/slideLayout502.xml"/><Relationship Id="rId22" Type="http://schemas.openxmlformats.org/officeDocument/2006/relationships/slideLayout" Target="../slideLayouts/slideLayout510.xml"/><Relationship Id="rId27" Type="http://schemas.openxmlformats.org/officeDocument/2006/relationships/slideLayout" Target="../slideLayouts/slideLayout515.xml"/><Relationship Id="rId30" Type="http://schemas.openxmlformats.org/officeDocument/2006/relationships/slideLayout" Target="../slideLayouts/slideLayout51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2.xml"/><Relationship Id="rId18" Type="http://schemas.openxmlformats.org/officeDocument/2006/relationships/slideLayout" Target="../slideLayouts/slideLayout537.xml"/><Relationship Id="rId26" Type="http://schemas.openxmlformats.org/officeDocument/2006/relationships/slideLayout" Target="../slideLayouts/slideLayout545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40.xml"/><Relationship Id="rId34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6.xml"/><Relationship Id="rId25" Type="http://schemas.openxmlformats.org/officeDocument/2006/relationships/slideLayout" Target="../slideLayouts/slideLayout544.xml"/><Relationship Id="rId33" Type="http://schemas.openxmlformats.org/officeDocument/2006/relationships/slideLayout" Target="../slideLayouts/slideLayout552.xml"/><Relationship Id="rId38" Type="http://schemas.openxmlformats.org/officeDocument/2006/relationships/slideLayout" Target="../slideLayouts/slideLayout557.xml"/><Relationship Id="rId2" Type="http://schemas.openxmlformats.org/officeDocument/2006/relationships/slideLayout" Target="../slideLayouts/slideLayout521.xml"/><Relationship Id="rId16" Type="http://schemas.openxmlformats.org/officeDocument/2006/relationships/slideLayout" Target="../slideLayouts/slideLayout535.xml"/><Relationship Id="rId20" Type="http://schemas.openxmlformats.org/officeDocument/2006/relationships/slideLayout" Target="../slideLayouts/slideLayout539.xml"/><Relationship Id="rId29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24" Type="http://schemas.openxmlformats.org/officeDocument/2006/relationships/slideLayout" Target="../slideLayouts/slideLayout543.xml"/><Relationship Id="rId32" Type="http://schemas.openxmlformats.org/officeDocument/2006/relationships/slideLayout" Target="../slideLayouts/slideLayout551.xml"/><Relationship Id="rId37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24.xml"/><Relationship Id="rId15" Type="http://schemas.openxmlformats.org/officeDocument/2006/relationships/slideLayout" Target="../slideLayouts/slideLayout534.xml"/><Relationship Id="rId23" Type="http://schemas.openxmlformats.org/officeDocument/2006/relationships/slideLayout" Target="../slideLayouts/slideLayout542.xml"/><Relationship Id="rId28" Type="http://schemas.openxmlformats.org/officeDocument/2006/relationships/slideLayout" Target="../slideLayouts/slideLayout547.xml"/><Relationship Id="rId36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29.xml"/><Relationship Id="rId19" Type="http://schemas.openxmlformats.org/officeDocument/2006/relationships/slideLayout" Target="../slideLayouts/slideLayout538.xml"/><Relationship Id="rId31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33.xml"/><Relationship Id="rId22" Type="http://schemas.openxmlformats.org/officeDocument/2006/relationships/slideLayout" Target="../slideLayouts/slideLayout541.xml"/><Relationship Id="rId27" Type="http://schemas.openxmlformats.org/officeDocument/2006/relationships/slideLayout" Target="../slideLayouts/slideLayout546.xml"/><Relationship Id="rId30" Type="http://schemas.openxmlformats.org/officeDocument/2006/relationships/slideLayout" Target="../slideLayouts/slideLayout549.xml"/><Relationship Id="rId35" Type="http://schemas.openxmlformats.org/officeDocument/2006/relationships/slideLayout" Target="../slideLayouts/slideLayout554.xml"/><Relationship Id="rId8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22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0.xml"/><Relationship Id="rId18" Type="http://schemas.openxmlformats.org/officeDocument/2006/relationships/slideLayout" Target="../slideLayouts/slideLayout575.xml"/><Relationship Id="rId26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60.xml"/><Relationship Id="rId21" Type="http://schemas.openxmlformats.org/officeDocument/2006/relationships/slideLayout" Target="../slideLayouts/slideLayout578.xml"/><Relationship Id="rId34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64.xml"/><Relationship Id="rId12" Type="http://schemas.openxmlformats.org/officeDocument/2006/relationships/slideLayout" Target="../slideLayouts/slideLayout569.xml"/><Relationship Id="rId17" Type="http://schemas.openxmlformats.org/officeDocument/2006/relationships/slideLayout" Target="../slideLayouts/slideLayout574.xml"/><Relationship Id="rId25" Type="http://schemas.openxmlformats.org/officeDocument/2006/relationships/slideLayout" Target="../slideLayouts/slideLayout582.xml"/><Relationship Id="rId33" Type="http://schemas.openxmlformats.org/officeDocument/2006/relationships/slideLayout" Target="../slideLayouts/slideLayout590.xml"/><Relationship Id="rId2" Type="http://schemas.openxmlformats.org/officeDocument/2006/relationships/slideLayout" Target="../slideLayouts/slideLayout559.xml"/><Relationship Id="rId16" Type="http://schemas.openxmlformats.org/officeDocument/2006/relationships/slideLayout" Target="../slideLayouts/slideLayout573.xml"/><Relationship Id="rId20" Type="http://schemas.openxmlformats.org/officeDocument/2006/relationships/slideLayout" Target="../slideLayouts/slideLayout577.xml"/><Relationship Id="rId29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24" Type="http://schemas.openxmlformats.org/officeDocument/2006/relationships/slideLayout" Target="../slideLayouts/slideLayout581.xml"/><Relationship Id="rId32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72.xml"/><Relationship Id="rId23" Type="http://schemas.openxmlformats.org/officeDocument/2006/relationships/slideLayout" Target="../slideLayouts/slideLayout580.xml"/><Relationship Id="rId28" Type="http://schemas.openxmlformats.org/officeDocument/2006/relationships/slideLayout" Target="../slideLayouts/slideLayout585.xml"/><Relationship Id="rId36" Type="http://schemas.openxmlformats.org/officeDocument/2006/relationships/theme" Target="../theme/theme18.xml"/><Relationship Id="rId10" Type="http://schemas.openxmlformats.org/officeDocument/2006/relationships/slideLayout" Target="../slideLayouts/slideLayout567.xml"/><Relationship Id="rId19" Type="http://schemas.openxmlformats.org/officeDocument/2006/relationships/slideLayout" Target="../slideLayouts/slideLayout576.xml"/><Relationship Id="rId31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Relationship Id="rId14" Type="http://schemas.openxmlformats.org/officeDocument/2006/relationships/slideLayout" Target="../slideLayouts/slideLayout571.xml"/><Relationship Id="rId22" Type="http://schemas.openxmlformats.org/officeDocument/2006/relationships/slideLayout" Target="../slideLayouts/slideLayout579.xml"/><Relationship Id="rId27" Type="http://schemas.openxmlformats.org/officeDocument/2006/relationships/slideLayout" Target="../slideLayouts/slideLayout584.xml"/><Relationship Id="rId30" Type="http://schemas.openxmlformats.org/officeDocument/2006/relationships/slideLayout" Target="../slideLayouts/slideLayout587.xml"/><Relationship Id="rId35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65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5.xml"/><Relationship Id="rId18" Type="http://schemas.openxmlformats.org/officeDocument/2006/relationships/slideLayout" Target="../slideLayouts/slideLayout610.xml"/><Relationship Id="rId26" Type="http://schemas.openxmlformats.org/officeDocument/2006/relationships/slideLayout" Target="../slideLayouts/slideLayout618.xml"/><Relationship Id="rId39" Type="http://schemas.openxmlformats.org/officeDocument/2006/relationships/slideLayout" Target="../slideLayouts/slideLayout631.xml"/><Relationship Id="rId21" Type="http://schemas.openxmlformats.org/officeDocument/2006/relationships/slideLayout" Target="../slideLayouts/slideLayout613.xml"/><Relationship Id="rId34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599.xml"/><Relationship Id="rId2" Type="http://schemas.openxmlformats.org/officeDocument/2006/relationships/slideLayout" Target="../slideLayouts/slideLayout594.xml"/><Relationship Id="rId16" Type="http://schemas.openxmlformats.org/officeDocument/2006/relationships/slideLayout" Target="../slideLayouts/slideLayout608.xml"/><Relationship Id="rId20" Type="http://schemas.openxmlformats.org/officeDocument/2006/relationships/slideLayout" Target="../slideLayouts/slideLayout612.xml"/><Relationship Id="rId29" Type="http://schemas.openxmlformats.org/officeDocument/2006/relationships/slideLayout" Target="../slideLayouts/slideLayout621.xml"/><Relationship Id="rId41" Type="http://schemas.openxmlformats.org/officeDocument/2006/relationships/theme" Target="../theme/theme19.xml"/><Relationship Id="rId1" Type="http://schemas.openxmlformats.org/officeDocument/2006/relationships/slideLayout" Target="../slideLayouts/slideLayout593.xml"/><Relationship Id="rId6" Type="http://schemas.openxmlformats.org/officeDocument/2006/relationships/slideLayout" Target="../slideLayouts/slideLayout598.xml"/><Relationship Id="rId11" Type="http://schemas.openxmlformats.org/officeDocument/2006/relationships/slideLayout" Target="../slideLayouts/slideLayout603.xml"/><Relationship Id="rId24" Type="http://schemas.openxmlformats.org/officeDocument/2006/relationships/slideLayout" Target="../slideLayouts/slideLayout616.xml"/><Relationship Id="rId32" Type="http://schemas.openxmlformats.org/officeDocument/2006/relationships/slideLayout" Target="../slideLayouts/slideLayout624.xml"/><Relationship Id="rId37" Type="http://schemas.openxmlformats.org/officeDocument/2006/relationships/slideLayout" Target="../slideLayouts/slideLayout629.xml"/><Relationship Id="rId40" Type="http://schemas.openxmlformats.org/officeDocument/2006/relationships/slideLayout" Target="../slideLayouts/slideLayout632.xml"/><Relationship Id="rId5" Type="http://schemas.openxmlformats.org/officeDocument/2006/relationships/slideLayout" Target="../slideLayouts/slideLayout597.xml"/><Relationship Id="rId15" Type="http://schemas.openxmlformats.org/officeDocument/2006/relationships/slideLayout" Target="../slideLayouts/slideLayout607.xml"/><Relationship Id="rId23" Type="http://schemas.openxmlformats.org/officeDocument/2006/relationships/slideLayout" Target="../slideLayouts/slideLayout615.xml"/><Relationship Id="rId28" Type="http://schemas.openxmlformats.org/officeDocument/2006/relationships/slideLayout" Target="../slideLayouts/slideLayout620.xml"/><Relationship Id="rId36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02.xml"/><Relationship Id="rId19" Type="http://schemas.openxmlformats.org/officeDocument/2006/relationships/slideLayout" Target="../slideLayouts/slideLayout611.xml"/><Relationship Id="rId31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596.xml"/><Relationship Id="rId9" Type="http://schemas.openxmlformats.org/officeDocument/2006/relationships/slideLayout" Target="../slideLayouts/slideLayout601.xml"/><Relationship Id="rId14" Type="http://schemas.openxmlformats.org/officeDocument/2006/relationships/slideLayout" Target="../slideLayouts/slideLayout606.xml"/><Relationship Id="rId22" Type="http://schemas.openxmlformats.org/officeDocument/2006/relationships/slideLayout" Target="../slideLayouts/slideLayout614.xml"/><Relationship Id="rId27" Type="http://schemas.openxmlformats.org/officeDocument/2006/relationships/slideLayout" Target="../slideLayouts/slideLayout619.xml"/><Relationship Id="rId30" Type="http://schemas.openxmlformats.org/officeDocument/2006/relationships/slideLayout" Target="../slideLayouts/slideLayout622.xml"/><Relationship Id="rId35" Type="http://schemas.openxmlformats.org/officeDocument/2006/relationships/slideLayout" Target="../slideLayouts/slideLayout627.xml"/><Relationship Id="rId8" Type="http://schemas.openxmlformats.org/officeDocument/2006/relationships/slideLayout" Target="../slideLayouts/slideLayout600.xml"/><Relationship Id="rId3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4.xml"/><Relationship Id="rId17" Type="http://schemas.openxmlformats.org/officeDocument/2006/relationships/slideLayout" Target="../slideLayouts/slideLayout609.xml"/><Relationship Id="rId25" Type="http://schemas.openxmlformats.org/officeDocument/2006/relationships/slideLayout" Target="../slideLayouts/slideLayout617.xml"/><Relationship Id="rId33" Type="http://schemas.openxmlformats.org/officeDocument/2006/relationships/slideLayout" Target="../slideLayouts/slideLayout625.xml"/><Relationship Id="rId38" Type="http://schemas.openxmlformats.org/officeDocument/2006/relationships/slideLayout" Target="../slideLayouts/slideLayout6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5.xml"/><Relationship Id="rId18" Type="http://schemas.openxmlformats.org/officeDocument/2006/relationships/slideLayout" Target="../slideLayouts/slideLayout650.xml"/><Relationship Id="rId26" Type="http://schemas.openxmlformats.org/officeDocument/2006/relationships/slideLayout" Target="../slideLayouts/slideLayout658.xml"/><Relationship Id="rId39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653.xml"/><Relationship Id="rId34" Type="http://schemas.openxmlformats.org/officeDocument/2006/relationships/slideLayout" Target="../slideLayouts/slideLayout666.xml"/><Relationship Id="rId42" Type="http://schemas.openxmlformats.org/officeDocument/2006/relationships/theme" Target="../theme/theme20.xml"/><Relationship Id="rId7" Type="http://schemas.openxmlformats.org/officeDocument/2006/relationships/slideLayout" Target="../slideLayouts/slideLayout639.xml"/><Relationship Id="rId2" Type="http://schemas.openxmlformats.org/officeDocument/2006/relationships/slideLayout" Target="../slideLayouts/slideLayout634.xml"/><Relationship Id="rId16" Type="http://schemas.openxmlformats.org/officeDocument/2006/relationships/slideLayout" Target="../slideLayouts/slideLayout648.xml"/><Relationship Id="rId20" Type="http://schemas.openxmlformats.org/officeDocument/2006/relationships/slideLayout" Target="../slideLayouts/slideLayout652.xml"/><Relationship Id="rId29" Type="http://schemas.openxmlformats.org/officeDocument/2006/relationships/slideLayout" Target="../slideLayouts/slideLayout661.xml"/><Relationship Id="rId41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33.xml"/><Relationship Id="rId6" Type="http://schemas.openxmlformats.org/officeDocument/2006/relationships/slideLayout" Target="../slideLayouts/slideLayout638.xml"/><Relationship Id="rId11" Type="http://schemas.openxmlformats.org/officeDocument/2006/relationships/slideLayout" Target="../slideLayouts/slideLayout643.xml"/><Relationship Id="rId24" Type="http://schemas.openxmlformats.org/officeDocument/2006/relationships/slideLayout" Target="../slideLayouts/slideLayout656.xml"/><Relationship Id="rId32" Type="http://schemas.openxmlformats.org/officeDocument/2006/relationships/slideLayout" Target="../slideLayouts/slideLayout664.xml"/><Relationship Id="rId37" Type="http://schemas.openxmlformats.org/officeDocument/2006/relationships/slideLayout" Target="../slideLayouts/slideLayout669.xml"/><Relationship Id="rId40" Type="http://schemas.openxmlformats.org/officeDocument/2006/relationships/slideLayout" Target="../slideLayouts/slideLayout672.xml"/><Relationship Id="rId5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47.xml"/><Relationship Id="rId23" Type="http://schemas.openxmlformats.org/officeDocument/2006/relationships/slideLayout" Target="../slideLayouts/slideLayout655.xml"/><Relationship Id="rId28" Type="http://schemas.openxmlformats.org/officeDocument/2006/relationships/slideLayout" Target="../slideLayouts/slideLayout660.xml"/><Relationship Id="rId36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42.xml"/><Relationship Id="rId19" Type="http://schemas.openxmlformats.org/officeDocument/2006/relationships/slideLayout" Target="../slideLayouts/slideLayout651.xml"/><Relationship Id="rId31" Type="http://schemas.openxmlformats.org/officeDocument/2006/relationships/slideLayout" Target="../slideLayouts/slideLayout663.xml"/><Relationship Id="rId4" Type="http://schemas.openxmlformats.org/officeDocument/2006/relationships/slideLayout" Target="../slideLayouts/slideLayout636.xml"/><Relationship Id="rId9" Type="http://schemas.openxmlformats.org/officeDocument/2006/relationships/slideLayout" Target="../slideLayouts/slideLayout641.xml"/><Relationship Id="rId14" Type="http://schemas.openxmlformats.org/officeDocument/2006/relationships/slideLayout" Target="../slideLayouts/slideLayout646.xml"/><Relationship Id="rId22" Type="http://schemas.openxmlformats.org/officeDocument/2006/relationships/slideLayout" Target="../slideLayouts/slideLayout654.xml"/><Relationship Id="rId27" Type="http://schemas.openxmlformats.org/officeDocument/2006/relationships/slideLayout" Target="../slideLayouts/slideLayout659.xml"/><Relationship Id="rId30" Type="http://schemas.openxmlformats.org/officeDocument/2006/relationships/slideLayout" Target="../slideLayouts/slideLayout662.xml"/><Relationship Id="rId35" Type="http://schemas.openxmlformats.org/officeDocument/2006/relationships/slideLayout" Target="../slideLayouts/slideLayout667.xml"/><Relationship Id="rId8" Type="http://schemas.openxmlformats.org/officeDocument/2006/relationships/slideLayout" Target="../slideLayouts/slideLayout640.xml"/><Relationship Id="rId3" Type="http://schemas.openxmlformats.org/officeDocument/2006/relationships/slideLayout" Target="../slideLayouts/slideLayout635.xml"/><Relationship Id="rId12" Type="http://schemas.openxmlformats.org/officeDocument/2006/relationships/slideLayout" Target="../slideLayouts/slideLayout644.xml"/><Relationship Id="rId17" Type="http://schemas.openxmlformats.org/officeDocument/2006/relationships/slideLayout" Target="../slideLayouts/slideLayout649.xml"/><Relationship Id="rId25" Type="http://schemas.openxmlformats.org/officeDocument/2006/relationships/slideLayout" Target="../slideLayouts/slideLayout657.xml"/><Relationship Id="rId33" Type="http://schemas.openxmlformats.org/officeDocument/2006/relationships/slideLayout" Target="../slideLayouts/slideLayout665.xml"/><Relationship Id="rId38" Type="http://schemas.openxmlformats.org/officeDocument/2006/relationships/slideLayout" Target="../slideLayouts/slideLayout670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6.xml"/><Relationship Id="rId18" Type="http://schemas.openxmlformats.org/officeDocument/2006/relationships/slideLayout" Target="../slideLayouts/slideLayout691.xml"/><Relationship Id="rId26" Type="http://schemas.openxmlformats.org/officeDocument/2006/relationships/slideLayout" Target="../slideLayouts/slideLayout699.xml"/><Relationship Id="rId3" Type="http://schemas.openxmlformats.org/officeDocument/2006/relationships/slideLayout" Target="../slideLayouts/slideLayout676.xml"/><Relationship Id="rId21" Type="http://schemas.openxmlformats.org/officeDocument/2006/relationships/slideLayout" Target="../slideLayouts/slideLayout694.xml"/><Relationship Id="rId34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680.xml"/><Relationship Id="rId12" Type="http://schemas.openxmlformats.org/officeDocument/2006/relationships/slideLayout" Target="../slideLayouts/slideLayout685.xml"/><Relationship Id="rId17" Type="http://schemas.openxmlformats.org/officeDocument/2006/relationships/slideLayout" Target="../slideLayouts/slideLayout690.xml"/><Relationship Id="rId25" Type="http://schemas.openxmlformats.org/officeDocument/2006/relationships/slideLayout" Target="../slideLayouts/slideLayout698.xml"/><Relationship Id="rId33" Type="http://schemas.openxmlformats.org/officeDocument/2006/relationships/slideLayout" Target="../slideLayouts/slideLayout706.xml"/><Relationship Id="rId2" Type="http://schemas.openxmlformats.org/officeDocument/2006/relationships/slideLayout" Target="../slideLayouts/slideLayout675.xml"/><Relationship Id="rId16" Type="http://schemas.openxmlformats.org/officeDocument/2006/relationships/slideLayout" Target="../slideLayouts/slideLayout689.xml"/><Relationship Id="rId20" Type="http://schemas.openxmlformats.org/officeDocument/2006/relationships/slideLayout" Target="../slideLayouts/slideLayout693.xml"/><Relationship Id="rId29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24" Type="http://schemas.openxmlformats.org/officeDocument/2006/relationships/slideLayout" Target="../slideLayouts/slideLayout697.xml"/><Relationship Id="rId32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678.xml"/><Relationship Id="rId15" Type="http://schemas.openxmlformats.org/officeDocument/2006/relationships/slideLayout" Target="../slideLayouts/slideLayout688.xml"/><Relationship Id="rId23" Type="http://schemas.openxmlformats.org/officeDocument/2006/relationships/slideLayout" Target="../slideLayouts/slideLayout696.xml"/><Relationship Id="rId28" Type="http://schemas.openxmlformats.org/officeDocument/2006/relationships/slideLayout" Target="../slideLayouts/slideLayout701.xml"/><Relationship Id="rId36" Type="http://schemas.openxmlformats.org/officeDocument/2006/relationships/theme" Target="../theme/theme21.xml"/><Relationship Id="rId10" Type="http://schemas.openxmlformats.org/officeDocument/2006/relationships/slideLayout" Target="../slideLayouts/slideLayout683.xml"/><Relationship Id="rId19" Type="http://schemas.openxmlformats.org/officeDocument/2006/relationships/slideLayout" Target="../slideLayouts/slideLayout692.xml"/><Relationship Id="rId31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Relationship Id="rId14" Type="http://schemas.openxmlformats.org/officeDocument/2006/relationships/slideLayout" Target="../slideLayouts/slideLayout687.xml"/><Relationship Id="rId22" Type="http://schemas.openxmlformats.org/officeDocument/2006/relationships/slideLayout" Target="../slideLayouts/slideLayout695.xml"/><Relationship Id="rId27" Type="http://schemas.openxmlformats.org/officeDocument/2006/relationships/slideLayout" Target="../slideLayouts/slideLayout700.xml"/><Relationship Id="rId30" Type="http://schemas.openxmlformats.org/officeDocument/2006/relationships/slideLayout" Target="../slideLayouts/slideLayout703.xml"/><Relationship Id="rId35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68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slideLayout" Target="../slideLayouts/slideLayout721.xml"/><Relationship Id="rId18" Type="http://schemas.openxmlformats.org/officeDocument/2006/relationships/slideLayout" Target="../slideLayouts/slideLayout726.xml"/><Relationship Id="rId26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711.xml"/><Relationship Id="rId21" Type="http://schemas.openxmlformats.org/officeDocument/2006/relationships/slideLayout" Target="../slideLayouts/slideLayout729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17" Type="http://schemas.openxmlformats.org/officeDocument/2006/relationships/slideLayout" Target="../slideLayouts/slideLayout725.xml"/><Relationship Id="rId25" Type="http://schemas.openxmlformats.org/officeDocument/2006/relationships/slideLayout" Target="../slideLayouts/slideLayout733.xml"/><Relationship Id="rId2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24.xml"/><Relationship Id="rId20" Type="http://schemas.openxmlformats.org/officeDocument/2006/relationships/slideLayout" Target="../slideLayouts/slideLayout728.xml"/><Relationship Id="rId29" Type="http://schemas.openxmlformats.org/officeDocument/2006/relationships/slideLayout" Target="../slideLayouts/slideLayout737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24" Type="http://schemas.openxmlformats.org/officeDocument/2006/relationships/slideLayout" Target="../slideLayouts/slideLayout732.xml"/><Relationship Id="rId32" Type="http://schemas.openxmlformats.org/officeDocument/2006/relationships/theme" Target="../theme/theme22.xml"/><Relationship Id="rId5" Type="http://schemas.openxmlformats.org/officeDocument/2006/relationships/slideLayout" Target="../slideLayouts/slideLayout713.xml"/><Relationship Id="rId15" Type="http://schemas.openxmlformats.org/officeDocument/2006/relationships/slideLayout" Target="../slideLayouts/slideLayout723.xml"/><Relationship Id="rId23" Type="http://schemas.openxmlformats.org/officeDocument/2006/relationships/slideLayout" Target="../slideLayouts/slideLayout731.xml"/><Relationship Id="rId28" Type="http://schemas.openxmlformats.org/officeDocument/2006/relationships/slideLayout" Target="../slideLayouts/slideLayout736.xml"/><Relationship Id="rId10" Type="http://schemas.openxmlformats.org/officeDocument/2006/relationships/slideLayout" Target="../slideLayouts/slideLayout718.xml"/><Relationship Id="rId19" Type="http://schemas.openxmlformats.org/officeDocument/2006/relationships/slideLayout" Target="../slideLayouts/slideLayout727.xml"/><Relationship Id="rId31" Type="http://schemas.openxmlformats.org/officeDocument/2006/relationships/slideLayout" Target="../slideLayouts/slideLayout739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Relationship Id="rId14" Type="http://schemas.openxmlformats.org/officeDocument/2006/relationships/slideLayout" Target="../slideLayouts/slideLayout722.xml"/><Relationship Id="rId22" Type="http://schemas.openxmlformats.org/officeDocument/2006/relationships/slideLayout" Target="../slideLayouts/slideLayout730.xml"/><Relationship Id="rId27" Type="http://schemas.openxmlformats.org/officeDocument/2006/relationships/slideLayout" Target="../slideLayouts/slideLayout735.xml"/><Relationship Id="rId30" Type="http://schemas.openxmlformats.org/officeDocument/2006/relationships/slideLayout" Target="../slideLayouts/slideLayout738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2.xml"/><Relationship Id="rId18" Type="http://schemas.openxmlformats.org/officeDocument/2006/relationships/slideLayout" Target="../slideLayouts/slideLayout757.xml"/><Relationship Id="rId26" Type="http://schemas.openxmlformats.org/officeDocument/2006/relationships/slideLayout" Target="../slideLayouts/slideLayout765.xml"/><Relationship Id="rId3" Type="http://schemas.openxmlformats.org/officeDocument/2006/relationships/slideLayout" Target="../slideLayouts/slideLayout742.xml"/><Relationship Id="rId21" Type="http://schemas.openxmlformats.org/officeDocument/2006/relationships/slideLayout" Target="../slideLayouts/slideLayout760.xml"/><Relationship Id="rId34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51.xml"/><Relationship Id="rId17" Type="http://schemas.openxmlformats.org/officeDocument/2006/relationships/slideLayout" Target="../slideLayouts/slideLayout756.xml"/><Relationship Id="rId25" Type="http://schemas.openxmlformats.org/officeDocument/2006/relationships/slideLayout" Target="../slideLayouts/slideLayout764.xml"/><Relationship Id="rId33" Type="http://schemas.openxmlformats.org/officeDocument/2006/relationships/slideLayout" Target="../slideLayouts/slideLayout772.xml"/><Relationship Id="rId2" Type="http://schemas.openxmlformats.org/officeDocument/2006/relationships/slideLayout" Target="../slideLayouts/slideLayout741.xml"/><Relationship Id="rId16" Type="http://schemas.openxmlformats.org/officeDocument/2006/relationships/slideLayout" Target="../slideLayouts/slideLayout755.xml"/><Relationship Id="rId20" Type="http://schemas.openxmlformats.org/officeDocument/2006/relationships/slideLayout" Target="../slideLayouts/slideLayout759.xml"/><Relationship Id="rId29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50.xml"/><Relationship Id="rId24" Type="http://schemas.openxmlformats.org/officeDocument/2006/relationships/slideLayout" Target="../slideLayouts/slideLayout763.xml"/><Relationship Id="rId32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44.xml"/><Relationship Id="rId15" Type="http://schemas.openxmlformats.org/officeDocument/2006/relationships/slideLayout" Target="../slideLayouts/slideLayout754.xml"/><Relationship Id="rId23" Type="http://schemas.openxmlformats.org/officeDocument/2006/relationships/slideLayout" Target="../slideLayouts/slideLayout762.xml"/><Relationship Id="rId28" Type="http://schemas.openxmlformats.org/officeDocument/2006/relationships/slideLayout" Target="../slideLayouts/slideLayout767.xml"/><Relationship Id="rId36" Type="http://schemas.openxmlformats.org/officeDocument/2006/relationships/theme" Target="../theme/theme23.xml"/><Relationship Id="rId10" Type="http://schemas.openxmlformats.org/officeDocument/2006/relationships/slideLayout" Target="../slideLayouts/slideLayout749.xml"/><Relationship Id="rId19" Type="http://schemas.openxmlformats.org/officeDocument/2006/relationships/slideLayout" Target="../slideLayouts/slideLayout758.xml"/><Relationship Id="rId31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43.xml"/><Relationship Id="rId9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53.xml"/><Relationship Id="rId22" Type="http://schemas.openxmlformats.org/officeDocument/2006/relationships/slideLayout" Target="../slideLayouts/slideLayout761.xml"/><Relationship Id="rId27" Type="http://schemas.openxmlformats.org/officeDocument/2006/relationships/slideLayout" Target="../slideLayouts/slideLayout766.xml"/><Relationship Id="rId30" Type="http://schemas.openxmlformats.org/officeDocument/2006/relationships/slideLayout" Target="../slideLayouts/slideLayout769.xml"/><Relationship Id="rId35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47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7.xml"/><Relationship Id="rId18" Type="http://schemas.openxmlformats.org/officeDocument/2006/relationships/slideLayout" Target="../slideLayouts/slideLayout792.xml"/><Relationship Id="rId26" Type="http://schemas.openxmlformats.org/officeDocument/2006/relationships/slideLayout" Target="../slideLayouts/slideLayout800.xml"/><Relationship Id="rId3" Type="http://schemas.openxmlformats.org/officeDocument/2006/relationships/slideLayout" Target="../slideLayouts/slideLayout777.xml"/><Relationship Id="rId21" Type="http://schemas.openxmlformats.org/officeDocument/2006/relationships/slideLayout" Target="../slideLayouts/slideLayout795.xml"/><Relationship Id="rId34" Type="http://schemas.openxmlformats.org/officeDocument/2006/relationships/slideLayout" Target="../slideLayouts/slideLayout808.xml"/><Relationship Id="rId7" Type="http://schemas.openxmlformats.org/officeDocument/2006/relationships/slideLayout" Target="../slideLayouts/slideLayout781.xml"/><Relationship Id="rId12" Type="http://schemas.openxmlformats.org/officeDocument/2006/relationships/slideLayout" Target="../slideLayouts/slideLayout786.xml"/><Relationship Id="rId17" Type="http://schemas.openxmlformats.org/officeDocument/2006/relationships/slideLayout" Target="../slideLayouts/slideLayout791.xml"/><Relationship Id="rId25" Type="http://schemas.openxmlformats.org/officeDocument/2006/relationships/slideLayout" Target="../slideLayouts/slideLayout799.xml"/><Relationship Id="rId33" Type="http://schemas.openxmlformats.org/officeDocument/2006/relationships/slideLayout" Target="../slideLayouts/slideLayout807.xml"/><Relationship Id="rId2" Type="http://schemas.openxmlformats.org/officeDocument/2006/relationships/slideLayout" Target="../slideLayouts/slideLayout776.xml"/><Relationship Id="rId16" Type="http://schemas.openxmlformats.org/officeDocument/2006/relationships/slideLayout" Target="../slideLayouts/slideLayout790.xml"/><Relationship Id="rId20" Type="http://schemas.openxmlformats.org/officeDocument/2006/relationships/slideLayout" Target="../slideLayouts/slideLayout794.xml"/><Relationship Id="rId29" Type="http://schemas.openxmlformats.org/officeDocument/2006/relationships/slideLayout" Target="../slideLayouts/slideLayout803.xml"/><Relationship Id="rId1" Type="http://schemas.openxmlformats.org/officeDocument/2006/relationships/slideLayout" Target="../slideLayouts/slideLayout775.xml"/><Relationship Id="rId6" Type="http://schemas.openxmlformats.org/officeDocument/2006/relationships/slideLayout" Target="../slideLayouts/slideLayout780.xml"/><Relationship Id="rId11" Type="http://schemas.openxmlformats.org/officeDocument/2006/relationships/slideLayout" Target="../slideLayouts/slideLayout785.xml"/><Relationship Id="rId24" Type="http://schemas.openxmlformats.org/officeDocument/2006/relationships/slideLayout" Target="../slideLayouts/slideLayout798.xml"/><Relationship Id="rId32" Type="http://schemas.openxmlformats.org/officeDocument/2006/relationships/slideLayout" Target="../slideLayouts/slideLayout806.xml"/><Relationship Id="rId5" Type="http://schemas.openxmlformats.org/officeDocument/2006/relationships/slideLayout" Target="../slideLayouts/slideLayout779.xml"/><Relationship Id="rId15" Type="http://schemas.openxmlformats.org/officeDocument/2006/relationships/slideLayout" Target="../slideLayouts/slideLayout789.xml"/><Relationship Id="rId23" Type="http://schemas.openxmlformats.org/officeDocument/2006/relationships/slideLayout" Target="../slideLayouts/slideLayout797.xml"/><Relationship Id="rId28" Type="http://schemas.openxmlformats.org/officeDocument/2006/relationships/slideLayout" Target="../slideLayouts/slideLayout802.xml"/><Relationship Id="rId10" Type="http://schemas.openxmlformats.org/officeDocument/2006/relationships/slideLayout" Target="../slideLayouts/slideLayout784.xml"/><Relationship Id="rId19" Type="http://schemas.openxmlformats.org/officeDocument/2006/relationships/slideLayout" Target="../slideLayouts/slideLayout793.xml"/><Relationship Id="rId31" Type="http://schemas.openxmlformats.org/officeDocument/2006/relationships/slideLayout" Target="../slideLayouts/slideLayout805.xml"/><Relationship Id="rId4" Type="http://schemas.openxmlformats.org/officeDocument/2006/relationships/slideLayout" Target="../slideLayouts/slideLayout778.xml"/><Relationship Id="rId9" Type="http://schemas.openxmlformats.org/officeDocument/2006/relationships/slideLayout" Target="../slideLayouts/slideLayout783.xml"/><Relationship Id="rId14" Type="http://schemas.openxmlformats.org/officeDocument/2006/relationships/slideLayout" Target="../slideLayouts/slideLayout788.xml"/><Relationship Id="rId22" Type="http://schemas.openxmlformats.org/officeDocument/2006/relationships/slideLayout" Target="../slideLayouts/slideLayout796.xml"/><Relationship Id="rId27" Type="http://schemas.openxmlformats.org/officeDocument/2006/relationships/slideLayout" Target="../slideLayouts/slideLayout801.xml"/><Relationship Id="rId30" Type="http://schemas.openxmlformats.org/officeDocument/2006/relationships/slideLayout" Target="../slideLayouts/slideLayout804.xml"/><Relationship Id="rId35" Type="http://schemas.openxmlformats.org/officeDocument/2006/relationships/theme" Target="../theme/theme24.xml"/><Relationship Id="rId8" Type="http://schemas.openxmlformats.org/officeDocument/2006/relationships/slideLayout" Target="../slideLayouts/slideLayout782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1.xml"/><Relationship Id="rId18" Type="http://schemas.openxmlformats.org/officeDocument/2006/relationships/slideLayout" Target="../slideLayouts/slideLayout826.xml"/><Relationship Id="rId26" Type="http://schemas.openxmlformats.org/officeDocument/2006/relationships/slideLayout" Target="../slideLayouts/slideLayout834.xml"/><Relationship Id="rId3" Type="http://schemas.openxmlformats.org/officeDocument/2006/relationships/slideLayout" Target="../slideLayouts/slideLayout811.xml"/><Relationship Id="rId21" Type="http://schemas.openxmlformats.org/officeDocument/2006/relationships/slideLayout" Target="../slideLayouts/slideLayout829.xml"/><Relationship Id="rId7" Type="http://schemas.openxmlformats.org/officeDocument/2006/relationships/slideLayout" Target="../slideLayouts/slideLayout815.xml"/><Relationship Id="rId12" Type="http://schemas.openxmlformats.org/officeDocument/2006/relationships/slideLayout" Target="../slideLayouts/slideLayout820.xml"/><Relationship Id="rId17" Type="http://schemas.openxmlformats.org/officeDocument/2006/relationships/slideLayout" Target="../slideLayouts/slideLayout825.xml"/><Relationship Id="rId25" Type="http://schemas.openxmlformats.org/officeDocument/2006/relationships/slideLayout" Target="../slideLayouts/slideLayout833.xml"/><Relationship Id="rId33" Type="http://schemas.openxmlformats.org/officeDocument/2006/relationships/theme" Target="../theme/theme25.xml"/><Relationship Id="rId2" Type="http://schemas.openxmlformats.org/officeDocument/2006/relationships/slideLayout" Target="../slideLayouts/slideLayout810.xml"/><Relationship Id="rId16" Type="http://schemas.openxmlformats.org/officeDocument/2006/relationships/slideLayout" Target="../slideLayouts/slideLayout824.xml"/><Relationship Id="rId20" Type="http://schemas.openxmlformats.org/officeDocument/2006/relationships/slideLayout" Target="../slideLayouts/slideLayout828.xml"/><Relationship Id="rId29" Type="http://schemas.openxmlformats.org/officeDocument/2006/relationships/slideLayout" Target="../slideLayouts/slideLayout837.xml"/><Relationship Id="rId1" Type="http://schemas.openxmlformats.org/officeDocument/2006/relationships/slideLayout" Target="../slideLayouts/slideLayout809.xml"/><Relationship Id="rId6" Type="http://schemas.openxmlformats.org/officeDocument/2006/relationships/slideLayout" Target="../slideLayouts/slideLayout814.xml"/><Relationship Id="rId11" Type="http://schemas.openxmlformats.org/officeDocument/2006/relationships/slideLayout" Target="../slideLayouts/slideLayout819.xml"/><Relationship Id="rId24" Type="http://schemas.openxmlformats.org/officeDocument/2006/relationships/slideLayout" Target="../slideLayouts/slideLayout832.xml"/><Relationship Id="rId32" Type="http://schemas.openxmlformats.org/officeDocument/2006/relationships/slideLayout" Target="../slideLayouts/slideLayout840.xml"/><Relationship Id="rId5" Type="http://schemas.openxmlformats.org/officeDocument/2006/relationships/slideLayout" Target="../slideLayouts/slideLayout813.xml"/><Relationship Id="rId15" Type="http://schemas.openxmlformats.org/officeDocument/2006/relationships/slideLayout" Target="../slideLayouts/slideLayout823.xml"/><Relationship Id="rId23" Type="http://schemas.openxmlformats.org/officeDocument/2006/relationships/slideLayout" Target="../slideLayouts/slideLayout831.xml"/><Relationship Id="rId28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18.xml"/><Relationship Id="rId19" Type="http://schemas.openxmlformats.org/officeDocument/2006/relationships/slideLayout" Target="../slideLayouts/slideLayout827.xml"/><Relationship Id="rId31" Type="http://schemas.openxmlformats.org/officeDocument/2006/relationships/slideLayout" Target="../slideLayouts/slideLayout839.xml"/><Relationship Id="rId4" Type="http://schemas.openxmlformats.org/officeDocument/2006/relationships/slideLayout" Target="../slideLayouts/slideLayout812.xml"/><Relationship Id="rId9" Type="http://schemas.openxmlformats.org/officeDocument/2006/relationships/slideLayout" Target="../slideLayouts/slideLayout817.xml"/><Relationship Id="rId14" Type="http://schemas.openxmlformats.org/officeDocument/2006/relationships/slideLayout" Target="../slideLayouts/slideLayout822.xml"/><Relationship Id="rId22" Type="http://schemas.openxmlformats.org/officeDocument/2006/relationships/slideLayout" Target="../slideLayouts/slideLayout830.xml"/><Relationship Id="rId27" Type="http://schemas.openxmlformats.org/officeDocument/2006/relationships/slideLayout" Target="../slideLayouts/slideLayout835.xml"/><Relationship Id="rId30" Type="http://schemas.openxmlformats.org/officeDocument/2006/relationships/slideLayout" Target="../slideLayouts/slideLayout838.xml"/><Relationship Id="rId8" Type="http://schemas.openxmlformats.org/officeDocument/2006/relationships/slideLayout" Target="../slideLayouts/slideLayout816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3.xml"/><Relationship Id="rId18" Type="http://schemas.openxmlformats.org/officeDocument/2006/relationships/slideLayout" Target="../slideLayouts/slideLayout858.xml"/><Relationship Id="rId26" Type="http://schemas.openxmlformats.org/officeDocument/2006/relationships/slideLayout" Target="../slideLayouts/slideLayout866.xml"/><Relationship Id="rId21" Type="http://schemas.openxmlformats.org/officeDocument/2006/relationships/slideLayout" Target="../slideLayouts/slideLayout861.xml"/><Relationship Id="rId34" Type="http://schemas.openxmlformats.org/officeDocument/2006/relationships/slideLayout" Target="../slideLayouts/slideLayout874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17" Type="http://schemas.openxmlformats.org/officeDocument/2006/relationships/slideLayout" Target="../slideLayouts/slideLayout857.xml"/><Relationship Id="rId25" Type="http://schemas.openxmlformats.org/officeDocument/2006/relationships/slideLayout" Target="../slideLayouts/slideLayout865.xml"/><Relationship Id="rId33" Type="http://schemas.openxmlformats.org/officeDocument/2006/relationships/slideLayout" Target="../slideLayouts/slideLayout873.xml"/><Relationship Id="rId2" Type="http://schemas.openxmlformats.org/officeDocument/2006/relationships/slideLayout" Target="../slideLayouts/slideLayout842.xml"/><Relationship Id="rId16" Type="http://schemas.openxmlformats.org/officeDocument/2006/relationships/slideLayout" Target="../slideLayouts/slideLayout856.xml"/><Relationship Id="rId20" Type="http://schemas.openxmlformats.org/officeDocument/2006/relationships/slideLayout" Target="../slideLayouts/slideLayout860.xml"/><Relationship Id="rId29" Type="http://schemas.openxmlformats.org/officeDocument/2006/relationships/slideLayout" Target="../slideLayouts/slideLayout869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24" Type="http://schemas.openxmlformats.org/officeDocument/2006/relationships/slideLayout" Target="../slideLayouts/slideLayout864.xml"/><Relationship Id="rId32" Type="http://schemas.openxmlformats.org/officeDocument/2006/relationships/slideLayout" Target="../slideLayouts/slideLayout872.xml"/><Relationship Id="rId37" Type="http://schemas.openxmlformats.org/officeDocument/2006/relationships/theme" Target="../theme/theme26.xml"/><Relationship Id="rId5" Type="http://schemas.openxmlformats.org/officeDocument/2006/relationships/slideLayout" Target="../slideLayouts/slideLayout845.xml"/><Relationship Id="rId15" Type="http://schemas.openxmlformats.org/officeDocument/2006/relationships/slideLayout" Target="../slideLayouts/slideLayout855.xml"/><Relationship Id="rId23" Type="http://schemas.openxmlformats.org/officeDocument/2006/relationships/slideLayout" Target="../slideLayouts/slideLayout863.xml"/><Relationship Id="rId28" Type="http://schemas.openxmlformats.org/officeDocument/2006/relationships/slideLayout" Target="../slideLayouts/slideLayout868.xml"/><Relationship Id="rId36" Type="http://schemas.openxmlformats.org/officeDocument/2006/relationships/slideLayout" Target="../slideLayouts/slideLayout876.xml"/><Relationship Id="rId10" Type="http://schemas.openxmlformats.org/officeDocument/2006/relationships/slideLayout" Target="../slideLayouts/slideLayout850.xml"/><Relationship Id="rId19" Type="http://schemas.openxmlformats.org/officeDocument/2006/relationships/slideLayout" Target="../slideLayouts/slideLayout859.xml"/><Relationship Id="rId31" Type="http://schemas.openxmlformats.org/officeDocument/2006/relationships/slideLayout" Target="../slideLayouts/slideLayout871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Relationship Id="rId14" Type="http://schemas.openxmlformats.org/officeDocument/2006/relationships/slideLayout" Target="../slideLayouts/slideLayout854.xml"/><Relationship Id="rId22" Type="http://schemas.openxmlformats.org/officeDocument/2006/relationships/slideLayout" Target="../slideLayouts/slideLayout862.xml"/><Relationship Id="rId27" Type="http://schemas.openxmlformats.org/officeDocument/2006/relationships/slideLayout" Target="../slideLayouts/slideLayout867.xml"/><Relationship Id="rId30" Type="http://schemas.openxmlformats.org/officeDocument/2006/relationships/slideLayout" Target="../slideLayouts/slideLayout870.xml"/><Relationship Id="rId35" Type="http://schemas.openxmlformats.org/officeDocument/2006/relationships/slideLayout" Target="../slideLayouts/slideLayout875.xml"/><Relationship Id="rId8" Type="http://schemas.openxmlformats.org/officeDocument/2006/relationships/slideLayout" Target="../slideLayouts/slideLayout848.xml"/><Relationship Id="rId3" Type="http://schemas.openxmlformats.org/officeDocument/2006/relationships/slideLayout" Target="../slideLayouts/slideLayout843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slideLayout" Target="../slideLayouts/slideLayout889.xml"/><Relationship Id="rId18" Type="http://schemas.openxmlformats.org/officeDocument/2006/relationships/slideLayout" Target="../slideLayouts/slideLayout894.xml"/><Relationship Id="rId26" Type="http://schemas.openxmlformats.org/officeDocument/2006/relationships/slideLayout" Target="../slideLayouts/slideLayout902.xml"/><Relationship Id="rId3" Type="http://schemas.openxmlformats.org/officeDocument/2006/relationships/slideLayout" Target="../slideLayouts/slideLayout879.xml"/><Relationship Id="rId21" Type="http://schemas.openxmlformats.org/officeDocument/2006/relationships/slideLayout" Target="../slideLayouts/slideLayout897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17" Type="http://schemas.openxmlformats.org/officeDocument/2006/relationships/slideLayout" Target="../slideLayouts/slideLayout893.xml"/><Relationship Id="rId25" Type="http://schemas.openxmlformats.org/officeDocument/2006/relationships/slideLayout" Target="../slideLayouts/slideLayout901.xml"/><Relationship Id="rId2" Type="http://schemas.openxmlformats.org/officeDocument/2006/relationships/slideLayout" Target="../slideLayouts/slideLayout878.xml"/><Relationship Id="rId16" Type="http://schemas.openxmlformats.org/officeDocument/2006/relationships/slideLayout" Target="../slideLayouts/slideLayout892.xml"/><Relationship Id="rId20" Type="http://schemas.openxmlformats.org/officeDocument/2006/relationships/slideLayout" Target="../slideLayouts/slideLayout896.xml"/><Relationship Id="rId29" Type="http://schemas.openxmlformats.org/officeDocument/2006/relationships/slideLayout" Target="../slideLayouts/slideLayout905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24" Type="http://schemas.openxmlformats.org/officeDocument/2006/relationships/slideLayout" Target="../slideLayouts/slideLayout900.xml"/><Relationship Id="rId32" Type="http://schemas.openxmlformats.org/officeDocument/2006/relationships/theme" Target="../theme/theme27.xml"/><Relationship Id="rId5" Type="http://schemas.openxmlformats.org/officeDocument/2006/relationships/slideLayout" Target="../slideLayouts/slideLayout881.xml"/><Relationship Id="rId15" Type="http://schemas.openxmlformats.org/officeDocument/2006/relationships/slideLayout" Target="../slideLayouts/slideLayout891.xml"/><Relationship Id="rId23" Type="http://schemas.openxmlformats.org/officeDocument/2006/relationships/slideLayout" Target="../slideLayouts/slideLayout899.xml"/><Relationship Id="rId28" Type="http://schemas.openxmlformats.org/officeDocument/2006/relationships/slideLayout" Target="../slideLayouts/slideLayout904.xml"/><Relationship Id="rId10" Type="http://schemas.openxmlformats.org/officeDocument/2006/relationships/slideLayout" Target="../slideLayouts/slideLayout886.xml"/><Relationship Id="rId19" Type="http://schemas.openxmlformats.org/officeDocument/2006/relationships/slideLayout" Target="../slideLayouts/slideLayout895.xml"/><Relationship Id="rId31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Relationship Id="rId14" Type="http://schemas.openxmlformats.org/officeDocument/2006/relationships/slideLayout" Target="../slideLayouts/slideLayout890.xml"/><Relationship Id="rId22" Type="http://schemas.openxmlformats.org/officeDocument/2006/relationships/slideLayout" Target="../slideLayouts/slideLayout898.xml"/><Relationship Id="rId27" Type="http://schemas.openxmlformats.org/officeDocument/2006/relationships/slideLayout" Target="../slideLayouts/slideLayout903.xml"/><Relationship Id="rId30" Type="http://schemas.openxmlformats.org/officeDocument/2006/relationships/slideLayout" Target="../slideLayouts/slideLayout90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3" Type="http://schemas.openxmlformats.org/officeDocument/2006/relationships/slideLayout" Target="../slideLayouts/slideLayout910.xml"/><Relationship Id="rId7" Type="http://schemas.openxmlformats.org/officeDocument/2006/relationships/slideLayout" Target="../slideLayouts/slideLayout914.xml"/><Relationship Id="rId2" Type="http://schemas.openxmlformats.org/officeDocument/2006/relationships/slideLayout" Target="../slideLayouts/slideLayout909.xml"/><Relationship Id="rId1" Type="http://schemas.openxmlformats.org/officeDocument/2006/relationships/slideLayout" Target="../slideLayouts/slideLayout908.xml"/><Relationship Id="rId6" Type="http://schemas.openxmlformats.org/officeDocument/2006/relationships/slideLayout" Target="../slideLayouts/slideLayout913.xml"/><Relationship Id="rId5" Type="http://schemas.openxmlformats.org/officeDocument/2006/relationships/slideLayout" Target="../slideLayouts/slideLayout912.xml"/><Relationship Id="rId4" Type="http://schemas.openxmlformats.org/officeDocument/2006/relationships/slideLayout" Target="../slideLayouts/slideLayout911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7.xml"/><Relationship Id="rId18" Type="http://schemas.openxmlformats.org/officeDocument/2006/relationships/slideLayout" Target="../slideLayouts/slideLayout932.xml"/><Relationship Id="rId26" Type="http://schemas.openxmlformats.org/officeDocument/2006/relationships/slideLayout" Target="../slideLayouts/slideLayout940.xml"/><Relationship Id="rId39" Type="http://schemas.openxmlformats.org/officeDocument/2006/relationships/slideLayout" Target="../slideLayouts/slideLayout953.xml"/><Relationship Id="rId21" Type="http://schemas.openxmlformats.org/officeDocument/2006/relationships/slideLayout" Target="../slideLayouts/slideLayout935.xml"/><Relationship Id="rId34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21.xml"/><Relationship Id="rId2" Type="http://schemas.openxmlformats.org/officeDocument/2006/relationships/slideLayout" Target="../slideLayouts/slideLayout916.xml"/><Relationship Id="rId16" Type="http://schemas.openxmlformats.org/officeDocument/2006/relationships/slideLayout" Target="../slideLayouts/slideLayout930.xml"/><Relationship Id="rId20" Type="http://schemas.openxmlformats.org/officeDocument/2006/relationships/slideLayout" Target="../slideLayouts/slideLayout934.xml"/><Relationship Id="rId29" Type="http://schemas.openxmlformats.org/officeDocument/2006/relationships/slideLayout" Target="../slideLayouts/slideLayout943.xml"/><Relationship Id="rId41" Type="http://schemas.openxmlformats.org/officeDocument/2006/relationships/theme" Target="../theme/theme29.xml"/><Relationship Id="rId1" Type="http://schemas.openxmlformats.org/officeDocument/2006/relationships/slideLayout" Target="../slideLayouts/slideLayout915.xml"/><Relationship Id="rId6" Type="http://schemas.openxmlformats.org/officeDocument/2006/relationships/slideLayout" Target="../slideLayouts/slideLayout920.xml"/><Relationship Id="rId11" Type="http://schemas.openxmlformats.org/officeDocument/2006/relationships/slideLayout" Target="../slideLayouts/slideLayout925.xml"/><Relationship Id="rId24" Type="http://schemas.openxmlformats.org/officeDocument/2006/relationships/slideLayout" Target="../slideLayouts/slideLayout938.xml"/><Relationship Id="rId32" Type="http://schemas.openxmlformats.org/officeDocument/2006/relationships/slideLayout" Target="../slideLayouts/slideLayout946.xml"/><Relationship Id="rId37" Type="http://schemas.openxmlformats.org/officeDocument/2006/relationships/slideLayout" Target="../slideLayouts/slideLayout951.xml"/><Relationship Id="rId40" Type="http://schemas.openxmlformats.org/officeDocument/2006/relationships/slideLayout" Target="../slideLayouts/slideLayout954.xml"/><Relationship Id="rId5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29.xml"/><Relationship Id="rId23" Type="http://schemas.openxmlformats.org/officeDocument/2006/relationships/slideLayout" Target="../slideLayouts/slideLayout937.xml"/><Relationship Id="rId28" Type="http://schemas.openxmlformats.org/officeDocument/2006/relationships/slideLayout" Target="../slideLayouts/slideLayout942.xml"/><Relationship Id="rId36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24.xml"/><Relationship Id="rId19" Type="http://schemas.openxmlformats.org/officeDocument/2006/relationships/slideLayout" Target="../slideLayouts/slideLayout933.xml"/><Relationship Id="rId31" Type="http://schemas.openxmlformats.org/officeDocument/2006/relationships/slideLayout" Target="../slideLayouts/slideLayout945.xml"/><Relationship Id="rId4" Type="http://schemas.openxmlformats.org/officeDocument/2006/relationships/slideLayout" Target="../slideLayouts/slideLayout918.xml"/><Relationship Id="rId9" Type="http://schemas.openxmlformats.org/officeDocument/2006/relationships/slideLayout" Target="../slideLayouts/slideLayout923.xml"/><Relationship Id="rId14" Type="http://schemas.openxmlformats.org/officeDocument/2006/relationships/slideLayout" Target="../slideLayouts/slideLayout928.xml"/><Relationship Id="rId22" Type="http://schemas.openxmlformats.org/officeDocument/2006/relationships/slideLayout" Target="../slideLayouts/slideLayout936.xml"/><Relationship Id="rId27" Type="http://schemas.openxmlformats.org/officeDocument/2006/relationships/slideLayout" Target="../slideLayouts/slideLayout941.xml"/><Relationship Id="rId30" Type="http://schemas.openxmlformats.org/officeDocument/2006/relationships/slideLayout" Target="../slideLayouts/slideLayout944.xml"/><Relationship Id="rId35" Type="http://schemas.openxmlformats.org/officeDocument/2006/relationships/slideLayout" Target="../slideLayouts/slideLayout949.xml"/><Relationship Id="rId8" Type="http://schemas.openxmlformats.org/officeDocument/2006/relationships/slideLayout" Target="../slideLayouts/slideLayout922.xml"/><Relationship Id="rId3" Type="http://schemas.openxmlformats.org/officeDocument/2006/relationships/slideLayout" Target="../slideLayouts/slideLayout917.xml"/><Relationship Id="rId12" Type="http://schemas.openxmlformats.org/officeDocument/2006/relationships/slideLayout" Target="../slideLayouts/slideLayout926.xml"/><Relationship Id="rId17" Type="http://schemas.openxmlformats.org/officeDocument/2006/relationships/slideLayout" Target="../slideLayouts/slideLayout931.xml"/><Relationship Id="rId25" Type="http://schemas.openxmlformats.org/officeDocument/2006/relationships/slideLayout" Target="../slideLayouts/slideLayout939.xml"/><Relationship Id="rId33" Type="http://schemas.openxmlformats.org/officeDocument/2006/relationships/slideLayout" Target="../slideLayouts/slideLayout947.xml"/><Relationship Id="rId38" Type="http://schemas.openxmlformats.org/officeDocument/2006/relationships/slideLayout" Target="../slideLayouts/slideLayout9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theme" Target="../theme/theme30.xml"/><Relationship Id="rId3" Type="http://schemas.openxmlformats.org/officeDocument/2006/relationships/slideLayout" Target="../slideLayouts/slideLayout957.xml"/><Relationship Id="rId7" Type="http://schemas.openxmlformats.org/officeDocument/2006/relationships/slideLayout" Target="../slideLayouts/slideLayout961.xml"/><Relationship Id="rId2" Type="http://schemas.openxmlformats.org/officeDocument/2006/relationships/slideLayout" Target="../slideLayouts/slideLayout956.xml"/><Relationship Id="rId1" Type="http://schemas.openxmlformats.org/officeDocument/2006/relationships/slideLayout" Target="../slideLayouts/slideLayout955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4.xml"/><Relationship Id="rId18" Type="http://schemas.openxmlformats.org/officeDocument/2006/relationships/slideLayout" Target="../slideLayouts/slideLayout979.xml"/><Relationship Id="rId26" Type="http://schemas.openxmlformats.org/officeDocument/2006/relationships/slideLayout" Target="../slideLayouts/slideLayout987.xml"/><Relationship Id="rId3" Type="http://schemas.openxmlformats.org/officeDocument/2006/relationships/slideLayout" Target="../slideLayouts/slideLayout964.xml"/><Relationship Id="rId21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68.xml"/><Relationship Id="rId12" Type="http://schemas.openxmlformats.org/officeDocument/2006/relationships/slideLayout" Target="../slideLayouts/slideLayout973.xml"/><Relationship Id="rId17" Type="http://schemas.openxmlformats.org/officeDocument/2006/relationships/slideLayout" Target="../slideLayouts/slideLayout978.xml"/><Relationship Id="rId25" Type="http://schemas.openxmlformats.org/officeDocument/2006/relationships/slideLayout" Target="../slideLayouts/slideLayout986.xml"/><Relationship Id="rId33" Type="http://schemas.openxmlformats.org/officeDocument/2006/relationships/theme" Target="../theme/theme31.xml"/><Relationship Id="rId2" Type="http://schemas.openxmlformats.org/officeDocument/2006/relationships/slideLayout" Target="../slideLayouts/slideLayout963.xml"/><Relationship Id="rId16" Type="http://schemas.openxmlformats.org/officeDocument/2006/relationships/slideLayout" Target="../slideLayouts/slideLayout977.xml"/><Relationship Id="rId20" Type="http://schemas.openxmlformats.org/officeDocument/2006/relationships/slideLayout" Target="../slideLayouts/slideLayout981.xml"/><Relationship Id="rId29" Type="http://schemas.openxmlformats.org/officeDocument/2006/relationships/slideLayout" Target="../slideLayouts/slideLayout990.xml"/><Relationship Id="rId1" Type="http://schemas.openxmlformats.org/officeDocument/2006/relationships/slideLayout" Target="../slideLayouts/slideLayout962.xml"/><Relationship Id="rId6" Type="http://schemas.openxmlformats.org/officeDocument/2006/relationships/slideLayout" Target="../slideLayouts/slideLayout967.xml"/><Relationship Id="rId11" Type="http://schemas.openxmlformats.org/officeDocument/2006/relationships/slideLayout" Target="../slideLayouts/slideLayout972.xml"/><Relationship Id="rId24" Type="http://schemas.openxmlformats.org/officeDocument/2006/relationships/slideLayout" Target="../slideLayouts/slideLayout985.xml"/><Relationship Id="rId32" Type="http://schemas.openxmlformats.org/officeDocument/2006/relationships/slideLayout" Target="../slideLayouts/slideLayout993.xml"/><Relationship Id="rId5" Type="http://schemas.openxmlformats.org/officeDocument/2006/relationships/slideLayout" Target="../slideLayouts/slideLayout966.xml"/><Relationship Id="rId15" Type="http://schemas.openxmlformats.org/officeDocument/2006/relationships/slideLayout" Target="../slideLayouts/slideLayout976.xml"/><Relationship Id="rId23" Type="http://schemas.openxmlformats.org/officeDocument/2006/relationships/slideLayout" Target="../slideLayouts/slideLayout984.xml"/><Relationship Id="rId28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71.xml"/><Relationship Id="rId19" Type="http://schemas.openxmlformats.org/officeDocument/2006/relationships/slideLayout" Target="../slideLayouts/slideLayout980.xml"/><Relationship Id="rId31" Type="http://schemas.openxmlformats.org/officeDocument/2006/relationships/slideLayout" Target="../slideLayouts/slideLayout992.xml"/><Relationship Id="rId4" Type="http://schemas.openxmlformats.org/officeDocument/2006/relationships/slideLayout" Target="../slideLayouts/slideLayout965.xml"/><Relationship Id="rId9" Type="http://schemas.openxmlformats.org/officeDocument/2006/relationships/slideLayout" Target="../slideLayouts/slideLayout970.xml"/><Relationship Id="rId14" Type="http://schemas.openxmlformats.org/officeDocument/2006/relationships/slideLayout" Target="../slideLayouts/slideLayout975.xml"/><Relationship Id="rId22" Type="http://schemas.openxmlformats.org/officeDocument/2006/relationships/slideLayout" Target="../slideLayouts/slideLayout983.xml"/><Relationship Id="rId27" Type="http://schemas.openxmlformats.org/officeDocument/2006/relationships/slideLayout" Target="../slideLayouts/slideLayout988.xml"/><Relationship Id="rId30" Type="http://schemas.openxmlformats.org/officeDocument/2006/relationships/slideLayout" Target="../slideLayouts/slideLayout991.xml"/><Relationship Id="rId8" Type="http://schemas.openxmlformats.org/officeDocument/2006/relationships/slideLayout" Target="../slideLayouts/slideLayout969.xml"/></Relationships>
</file>

<file path=ppt/slideMasters/_rels/slideMaster3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6.xml"/><Relationship Id="rId18" Type="http://schemas.openxmlformats.org/officeDocument/2006/relationships/slideLayout" Target="../slideLayouts/slideLayout1011.xml"/><Relationship Id="rId26" Type="http://schemas.openxmlformats.org/officeDocument/2006/relationships/slideLayout" Target="../slideLayouts/slideLayout1019.xml"/><Relationship Id="rId21" Type="http://schemas.openxmlformats.org/officeDocument/2006/relationships/slideLayout" Target="../slideLayouts/slideLayout1014.xml"/><Relationship Id="rId34" Type="http://schemas.openxmlformats.org/officeDocument/2006/relationships/slideLayout" Target="../slideLayouts/slideLayout1027.xml"/><Relationship Id="rId7" Type="http://schemas.openxmlformats.org/officeDocument/2006/relationships/slideLayout" Target="../slideLayouts/slideLayout1000.xml"/><Relationship Id="rId12" Type="http://schemas.openxmlformats.org/officeDocument/2006/relationships/slideLayout" Target="../slideLayouts/slideLayout1005.xml"/><Relationship Id="rId17" Type="http://schemas.openxmlformats.org/officeDocument/2006/relationships/slideLayout" Target="../slideLayouts/slideLayout1010.xml"/><Relationship Id="rId25" Type="http://schemas.openxmlformats.org/officeDocument/2006/relationships/slideLayout" Target="../slideLayouts/slideLayout1018.xml"/><Relationship Id="rId33" Type="http://schemas.openxmlformats.org/officeDocument/2006/relationships/slideLayout" Target="../slideLayouts/slideLayout1026.xml"/><Relationship Id="rId2" Type="http://schemas.openxmlformats.org/officeDocument/2006/relationships/slideLayout" Target="../slideLayouts/slideLayout995.xml"/><Relationship Id="rId16" Type="http://schemas.openxmlformats.org/officeDocument/2006/relationships/slideLayout" Target="../slideLayouts/slideLayout1009.xml"/><Relationship Id="rId20" Type="http://schemas.openxmlformats.org/officeDocument/2006/relationships/slideLayout" Target="../slideLayouts/slideLayout1013.xml"/><Relationship Id="rId29" Type="http://schemas.openxmlformats.org/officeDocument/2006/relationships/slideLayout" Target="../slideLayouts/slideLayout1022.xml"/><Relationship Id="rId1" Type="http://schemas.openxmlformats.org/officeDocument/2006/relationships/slideLayout" Target="../slideLayouts/slideLayout994.xml"/><Relationship Id="rId6" Type="http://schemas.openxmlformats.org/officeDocument/2006/relationships/slideLayout" Target="../slideLayouts/slideLayout999.xml"/><Relationship Id="rId11" Type="http://schemas.openxmlformats.org/officeDocument/2006/relationships/slideLayout" Target="../slideLayouts/slideLayout1004.xml"/><Relationship Id="rId24" Type="http://schemas.openxmlformats.org/officeDocument/2006/relationships/slideLayout" Target="../slideLayouts/slideLayout1017.xml"/><Relationship Id="rId32" Type="http://schemas.openxmlformats.org/officeDocument/2006/relationships/slideLayout" Target="../slideLayouts/slideLayout1025.xml"/><Relationship Id="rId37" Type="http://schemas.openxmlformats.org/officeDocument/2006/relationships/theme" Target="../theme/theme32.xml"/><Relationship Id="rId5" Type="http://schemas.openxmlformats.org/officeDocument/2006/relationships/slideLayout" Target="../slideLayouts/slideLayout998.xml"/><Relationship Id="rId15" Type="http://schemas.openxmlformats.org/officeDocument/2006/relationships/slideLayout" Target="../slideLayouts/slideLayout1008.xml"/><Relationship Id="rId23" Type="http://schemas.openxmlformats.org/officeDocument/2006/relationships/slideLayout" Target="../slideLayouts/slideLayout1016.xml"/><Relationship Id="rId28" Type="http://schemas.openxmlformats.org/officeDocument/2006/relationships/slideLayout" Target="../slideLayouts/slideLayout1021.xml"/><Relationship Id="rId36" Type="http://schemas.openxmlformats.org/officeDocument/2006/relationships/slideLayout" Target="../slideLayouts/slideLayout1029.xml"/><Relationship Id="rId10" Type="http://schemas.openxmlformats.org/officeDocument/2006/relationships/slideLayout" Target="../slideLayouts/slideLayout1003.xml"/><Relationship Id="rId19" Type="http://schemas.openxmlformats.org/officeDocument/2006/relationships/slideLayout" Target="../slideLayouts/slideLayout1012.xml"/><Relationship Id="rId31" Type="http://schemas.openxmlformats.org/officeDocument/2006/relationships/slideLayout" Target="../slideLayouts/slideLayout1024.xml"/><Relationship Id="rId4" Type="http://schemas.openxmlformats.org/officeDocument/2006/relationships/slideLayout" Target="../slideLayouts/slideLayout997.xml"/><Relationship Id="rId9" Type="http://schemas.openxmlformats.org/officeDocument/2006/relationships/slideLayout" Target="../slideLayouts/slideLayout1002.xml"/><Relationship Id="rId14" Type="http://schemas.openxmlformats.org/officeDocument/2006/relationships/slideLayout" Target="../slideLayouts/slideLayout1007.xml"/><Relationship Id="rId22" Type="http://schemas.openxmlformats.org/officeDocument/2006/relationships/slideLayout" Target="../slideLayouts/slideLayout1015.xml"/><Relationship Id="rId27" Type="http://schemas.openxmlformats.org/officeDocument/2006/relationships/slideLayout" Target="../slideLayouts/slideLayout1020.xml"/><Relationship Id="rId30" Type="http://schemas.openxmlformats.org/officeDocument/2006/relationships/slideLayout" Target="../slideLayouts/slideLayout1023.xml"/><Relationship Id="rId35" Type="http://schemas.openxmlformats.org/officeDocument/2006/relationships/slideLayout" Target="../slideLayouts/slideLayout1028.xml"/><Relationship Id="rId8" Type="http://schemas.openxmlformats.org/officeDocument/2006/relationships/slideLayout" Target="../slideLayouts/slideLayout1001.xml"/><Relationship Id="rId3" Type="http://schemas.openxmlformats.org/officeDocument/2006/relationships/slideLayout" Target="../slideLayouts/slideLayout99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7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C36EA96-429B-AF49-8DA6-D63ED71EA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07B2EC0-3D98-FE42-99F0-8969520D7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BF2BADD-D645-BF4F-A931-56AD70FF6D9E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82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48" r:id="rId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6695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8" r:id="rId23"/>
    <p:sldLayoutId id="2147484089" r:id="rId24"/>
    <p:sldLayoutId id="2147484090" r:id="rId25"/>
    <p:sldLayoutId id="2147484091" r:id="rId26"/>
    <p:sldLayoutId id="2147484092" r:id="rId27"/>
    <p:sldLayoutId id="2147484093" r:id="rId28"/>
    <p:sldLayoutId id="2147484094" r:id="rId29"/>
    <p:sldLayoutId id="2147484095" r:id="rId30"/>
    <p:sldLayoutId id="2147484096" r:id="rId31"/>
    <p:sldLayoutId id="214748409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86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  <p:sldLayoutId id="2147484134" r:id="rId36"/>
    <p:sldLayoutId id="2147484135" r:id="rId37"/>
    <p:sldLayoutId id="2147484136" r:id="rId38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7253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  <p:sldLayoutId id="2147484159" r:id="rId22"/>
    <p:sldLayoutId id="2147484160" r:id="rId23"/>
    <p:sldLayoutId id="2147484161" r:id="rId24"/>
    <p:sldLayoutId id="2147484162" r:id="rId25"/>
    <p:sldLayoutId id="2147484163" r:id="rId26"/>
    <p:sldLayoutId id="2147484164" r:id="rId27"/>
    <p:sldLayoutId id="2147484165" r:id="rId28"/>
    <p:sldLayoutId id="2147484166" r:id="rId29"/>
    <p:sldLayoutId id="2147484167" r:id="rId30"/>
    <p:sldLayoutId id="214748416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8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9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8"/>
            <a:ext cx="7634780" cy="247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                                                                                                                   IBM CONFIDENTIAL 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9023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  <p:sldLayoutId id="2147484243" r:id="rId33"/>
    <p:sldLayoutId id="2147484244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1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2" r:id="rId36"/>
    <p:sldLayoutId id="2147484283" r:id="rId37"/>
    <p:sldLayoutId id="2147484284" r:id="rId38"/>
    <p:sldLayoutId id="2147484285" r:id="rId39"/>
    <p:sldLayoutId id="2147484286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775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16" r:id="rId28"/>
    <p:sldLayoutId id="2147484317" r:id="rId29"/>
    <p:sldLayoutId id="2147484318" r:id="rId30"/>
    <p:sldLayoutId id="214748431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982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430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  <p:sldLayoutId id="2147484427" r:id="rId17"/>
    <p:sldLayoutId id="2147484428" r:id="rId18"/>
    <p:sldLayoutId id="2147484429" r:id="rId19"/>
    <p:sldLayoutId id="2147484430" r:id="rId20"/>
    <p:sldLayoutId id="2147484431" r:id="rId21"/>
    <p:sldLayoutId id="2147484432" r:id="rId22"/>
    <p:sldLayoutId id="2147484433" r:id="rId23"/>
    <p:sldLayoutId id="2147484434" r:id="rId24"/>
    <p:sldLayoutId id="2147484435" r:id="rId25"/>
    <p:sldLayoutId id="2147484436" r:id="rId26"/>
    <p:sldLayoutId id="2147484437" r:id="rId27"/>
    <p:sldLayoutId id="2147484438" r:id="rId28"/>
    <p:sldLayoutId id="2147484439" r:id="rId29"/>
    <p:sldLayoutId id="2147484440" r:id="rId30"/>
    <p:sldLayoutId id="2147484441" r:id="rId31"/>
    <p:sldLayoutId id="2147484442" r:id="rId32"/>
    <p:sldLayoutId id="2147484443" r:id="rId33"/>
    <p:sldLayoutId id="2147484444" r:id="rId34"/>
    <p:sldLayoutId id="2147484445" r:id="rId35"/>
    <p:sldLayoutId id="2147484446" r:id="rId36"/>
    <p:sldLayoutId id="2147484447" r:id="rId37"/>
    <p:sldLayoutId id="2147484448" r:id="rId38"/>
    <p:sldLayoutId id="2147484449" r:id="rId39"/>
    <p:sldLayoutId id="2147484450" r:id="rId40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259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80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85624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  <p:sldLayoutId id="2147484502" r:id="rId12"/>
    <p:sldLayoutId id="2147484503" r:id="rId13"/>
    <p:sldLayoutId id="2147484504" r:id="rId14"/>
    <p:sldLayoutId id="2147484505" r:id="rId15"/>
    <p:sldLayoutId id="2147484506" r:id="rId16"/>
    <p:sldLayoutId id="2147484507" r:id="rId17"/>
    <p:sldLayoutId id="2147484508" r:id="rId18"/>
    <p:sldLayoutId id="2147484509" r:id="rId19"/>
    <p:sldLayoutId id="2147484510" r:id="rId20"/>
    <p:sldLayoutId id="2147484511" r:id="rId21"/>
    <p:sldLayoutId id="2147484512" r:id="rId22"/>
    <p:sldLayoutId id="2147484513" r:id="rId23"/>
    <p:sldLayoutId id="2147484514" r:id="rId24"/>
    <p:sldLayoutId id="2147484515" r:id="rId25"/>
    <p:sldLayoutId id="2147484516" r:id="rId26"/>
    <p:sldLayoutId id="2147484517" r:id="rId27"/>
    <p:sldLayoutId id="2147484518" r:id="rId28"/>
    <p:sldLayoutId id="2147484519" r:id="rId29"/>
    <p:sldLayoutId id="2147484520" r:id="rId30"/>
    <p:sldLayoutId id="2147484521" r:id="rId31"/>
    <p:sldLayoutId id="2147484522" r:id="rId32"/>
    <p:sldLayoutId id="2147484523" r:id="rId33"/>
    <p:sldLayoutId id="2147484524" r:id="rId34"/>
    <p:sldLayoutId id="2147484525" r:id="rId35"/>
    <p:sldLayoutId id="2147484526" r:id="rId36"/>
    <p:sldLayoutId id="2147484527" r:id="rId37"/>
    <p:sldLayoutId id="2147484528" r:id="rId38"/>
    <p:sldLayoutId id="2147484529" r:id="rId39"/>
    <p:sldLayoutId id="2147484530" r:id="rId40"/>
    <p:sldLayoutId id="2147484531" r:id="rId41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7354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  <p:sldLayoutId id="2147484586" r:id="rId18"/>
    <p:sldLayoutId id="2147484587" r:id="rId19"/>
    <p:sldLayoutId id="2147484588" r:id="rId20"/>
    <p:sldLayoutId id="2147484589" r:id="rId21"/>
    <p:sldLayoutId id="2147484590" r:id="rId22"/>
    <p:sldLayoutId id="2147484591" r:id="rId23"/>
    <p:sldLayoutId id="2147484592" r:id="rId24"/>
    <p:sldLayoutId id="2147484593" r:id="rId25"/>
    <p:sldLayoutId id="2147484594" r:id="rId26"/>
    <p:sldLayoutId id="2147484595" r:id="rId27"/>
    <p:sldLayoutId id="2147484596" r:id="rId28"/>
    <p:sldLayoutId id="2147484597" r:id="rId29"/>
    <p:sldLayoutId id="2147484598" r:id="rId30"/>
    <p:sldLayoutId id="214748459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/ Partner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314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  <p:sldLayoutId id="2147484623" r:id="rId22"/>
    <p:sldLayoutId id="2147484624" r:id="rId23"/>
    <p:sldLayoutId id="2147484625" r:id="rId24"/>
    <p:sldLayoutId id="2147484626" r:id="rId25"/>
    <p:sldLayoutId id="2147484627" r:id="rId26"/>
    <p:sldLayoutId id="2147484628" r:id="rId27"/>
    <p:sldLayoutId id="2147484629" r:id="rId28"/>
    <p:sldLayoutId id="2147484630" r:id="rId29"/>
    <p:sldLayoutId id="2147484631" r:id="rId30"/>
    <p:sldLayoutId id="2147484632" r:id="rId31"/>
    <p:sldLayoutId id="2147484633" r:id="rId32"/>
    <p:sldLayoutId id="2147484634" r:id="rId33"/>
    <p:sldLayoutId id="2147484635" r:id="rId34"/>
    <p:sldLayoutId id="2147484636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107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B4213F7F-BDDA-B347-A1A0-03E181D2C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0736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8" r:id="rId1"/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  <p:sldLayoutId id="2147484701" r:id="rId14"/>
    <p:sldLayoutId id="2147484702" r:id="rId15"/>
    <p:sldLayoutId id="2147484703" r:id="rId16"/>
    <p:sldLayoutId id="2147484704" r:id="rId17"/>
    <p:sldLayoutId id="2147484705" r:id="rId18"/>
    <p:sldLayoutId id="2147484706" r:id="rId19"/>
    <p:sldLayoutId id="2147484707" r:id="rId20"/>
    <p:sldLayoutId id="2147484708" r:id="rId21"/>
    <p:sldLayoutId id="2147484709" r:id="rId22"/>
    <p:sldLayoutId id="2147484710" r:id="rId23"/>
    <p:sldLayoutId id="2147484711" r:id="rId24"/>
    <p:sldLayoutId id="2147484712" r:id="rId25"/>
    <p:sldLayoutId id="2147484713" r:id="rId26"/>
    <p:sldLayoutId id="2147484714" r:id="rId27"/>
    <p:sldLayoutId id="2147484715" r:id="rId28"/>
    <p:sldLayoutId id="2147484716" r:id="rId29"/>
    <p:sldLayoutId id="2147484717" r:id="rId30"/>
    <p:sldLayoutId id="2147484718" r:id="rId31"/>
    <p:sldLayoutId id="2147484719" r:id="rId3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8534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  <p:sldLayoutId id="2147484740" r:id="rId20"/>
    <p:sldLayoutId id="2147484741" r:id="rId21"/>
    <p:sldLayoutId id="2147484742" r:id="rId22"/>
    <p:sldLayoutId id="2147484743" r:id="rId23"/>
    <p:sldLayoutId id="2147484744" r:id="rId24"/>
    <p:sldLayoutId id="2147484745" r:id="rId25"/>
    <p:sldLayoutId id="2147484746" r:id="rId26"/>
    <p:sldLayoutId id="2147484747" r:id="rId27"/>
    <p:sldLayoutId id="2147484748" r:id="rId28"/>
    <p:sldLayoutId id="2147484749" r:id="rId29"/>
    <p:sldLayoutId id="2147484750" r:id="rId30"/>
    <p:sldLayoutId id="2147484751" r:id="rId31"/>
    <p:sldLayoutId id="2147484752" r:id="rId32"/>
    <p:sldLayoutId id="2147484753" r:id="rId33"/>
    <p:sldLayoutId id="2147484754" r:id="rId34"/>
    <p:sldLayoutId id="2147484755" r:id="rId35"/>
    <p:sldLayoutId id="2147484756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7879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8" r:id="rId1"/>
    <p:sldLayoutId id="2147484799" r:id="rId2"/>
    <p:sldLayoutId id="2147484800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5" r:id="rId18"/>
    <p:sldLayoutId id="2147484816" r:id="rId19"/>
    <p:sldLayoutId id="2147484817" r:id="rId20"/>
    <p:sldLayoutId id="2147484818" r:id="rId21"/>
    <p:sldLayoutId id="2147484819" r:id="rId22"/>
    <p:sldLayoutId id="2147484820" r:id="rId23"/>
    <p:sldLayoutId id="2147484821" r:id="rId24"/>
    <p:sldLayoutId id="2147484822" r:id="rId25"/>
    <p:sldLayoutId id="2147484823" r:id="rId26"/>
    <p:sldLayoutId id="2147484824" r:id="rId27"/>
    <p:sldLayoutId id="2147484825" r:id="rId28"/>
    <p:sldLayoutId id="2147484826" r:id="rId29"/>
    <p:sldLayoutId id="2147484827" r:id="rId30"/>
    <p:sldLayoutId id="2147484828" r:id="rId31"/>
    <p:sldLayoutId id="2147484829" r:id="rId32"/>
    <p:sldLayoutId id="2147484830" r:id="rId33"/>
    <p:sldLayoutId id="2147484831" r:id="rId34"/>
    <p:sldLayoutId id="2147484832" r:id="rId35"/>
    <p:sldLayoutId id="2147484833" r:id="rId36"/>
    <p:sldLayoutId id="2147484834" r:id="rId37"/>
    <p:sldLayoutId id="2147484835" r:id="rId38"/>
    <p:sldLayoutId id="2147484836" r:id="rId39"/>
    <p:sldLayoutId id="2147484838" r:id="rId40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517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170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3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4" r:id="rId4"/>
    <p:sldLayoutId id="2147484845" r:id="rId5"/>
    <p:sldLayoutId id="2147484846" r:id="rId6"/>
    <p:sldLayoutId id="2147484847" r:id="rId7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943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  <p:sldLayoutId id="2147484869" r:id="rId14"/>
    <p:sldLayoutId id="2147484870" r:id="rId15"/>
    <p:sldLayoutId id="2147484871" r:id="rId16"/>
    <p:sldLayoutId id="2147484872" r:id="rId17"/>
    <p:sldLayoutId id="2147484873" r:id="rId18"/>
    <p:sldLayoutId id="2147484874" r:id="rId19"/>
    <p:sldLayoutId id="2147484875" r:id="rId20"/>
    <p:sldLayoutId id="2147484876" r:id="rId21"/>
    <p:sldLayoutId id="2147484877" r:id="rId22"/>
    <p:sldLayoutId id="2147484878" r:id="rId23"/>
    <p:sldLayoutId id="2147484879" r:id="rId24"/>
    <p:sldLayoutId id="2147484880" r:id="rId25"/>
    <p:sldLayoutId id="2147484881" r:id="rId26"/>
    <p:sldLayoutId id="2147484882" r:id="rId27"/>
    <p:sldLayoutId id="2147484883" r:id="rId28"/>
    <p:sldLayoutId id="2147484884" r:id="rId29"/>
    <p:sldLayoutId id="2147484885" r:id="rId30"/>
    <p:sldLayoutId id="2147484886" r:id="rId31"/>
    <p:sldLayoutId id="214748488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975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  <p:sldLayoutId id="2147484900" r:id="rId12"/>
    <p:sldLayoutId id="2147484901" r:id="rId13"/>
    <p:sldLayoutId id="2147484902" r:id="rId14"/>
    <p:sldLayoutId id="2147484903" r:id="rId15"/>
    <p:sldLayoutId id="2147484904" r:id="rId16"/>
    <p:sldLayoutId id="2147484905" r:id="rId17"/>
    <p:sldLayoutId id="2147484906" r:id="rId18"/>
    <p:sldLayoutId id="2147484907" r:id="rId19"/>
    <p:sldLayoutId id="2147484908" r:id="rId20"/>
    <p:sldLayoutId id="2147484909" r:id="rId21"/>
    <p:sldLayoutId id="2147484910" r:id="rId22"/>
    <p:sldLayoutId id="2147484911" r:id="rId23"/>
    <p:sldLayoutId id="2147484912" r:id="rId24"/>
    <p:sldLayoutId id="2147484913" r:id="rId25"/>
    <p:sldLayoutId id="2147484914" r:id="rId26"/>
    <p:sldLayoutId id="2147484915" r:id="rId27"/>
    <p:sldLayoutId id="2147484916" r:id="rId28"/>
    <p:sldLayoutId id="2147484917" r:id="rId29"/>
    <p:sldLayoutId id="2147484918" r:id="rId30"/>
    <p:sldLayoutId id="2147484919" r:id="rId31"/>
    <p:sldLayoutId id="2147484920" r:id="rId32"/>
    <p:sldLayoutId id="2147484921" r:id="rId33"/>
    <p:sldLayoutId id="2147484923" r:id="rId34"/>
    <p:sldLayoutId id="2147484924" r:id="rId35"/>
    <p:sldLayoutId id="2147484925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54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3878" r:id="rId29"/>
    <p:sldLayoutId id="2147483879" r:id="rId30"/>
    <p:sldLayoutId id="2147483880" r:id="rId31"/>
    <p:sldLayoutId id="214748388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9339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69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  <p:sldLayoutId id="2147483980" r:id="rId28"/>
    <p:sldLayoutId id="2147483981" r:id="rId29"/>
    <p:sldLayoutId id="2147483982" r:id="rId30"/>
    <p:sldLayoutId id="2147483983" r:id="rId31"/>
    <p:sldLayoutId id="2147483984" r:id="rId32"/>
    <p:sldLayoutId id="2147483985" r:id="rId33"/>
    <p:sldLayoutId id="2147483986" r:id="rId34"/>
    <p:sldLayoutId id="2147483987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44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  <p:sldLayoutId id="2147484010" r:id="rId21"/>
    <p:sldLayoutId id="2147484011" r:id="rId22"/>
    <p:sldLayoutId id="2147484012" r:id="rId23"/>
    <p:sldLayoutId id="2147484013" r:id="rId24"/>
    <p:sldLayoutId id="2147484014" r:id="rId25"/>
    <p:sldLayoutId id="2147484015" r:id="rId26"/>
    <p:sldLayoutId id="2147484016" r:id="rId27"/>
    <p:sldLayoutId id="2147484017" r:id="rId28"/>
    <p:sldLayoutId id="2147484018" r:id="rId29"/>
    <p:sldLayoutId id="2147484019" r:id="rId30"/>
    <p:sldLayoutId id="2147484020" r:id="rId31"/>
    <p:sldLayoutId id="2147484021" r:id="rId32"/>
    <p:sldLayoutId id="2147484022" r:id="rId33"/>
    <p:sldLayoutId id="2147484023" r:id="rId34"/>
    <p:sldLayoutId id="2147484024" r:id="rId35"/>
    <p:sldLayoutId id="2147484025" r:id="rId36"/>
    <p:sldLayoutId id="2147484026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75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8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202B92-07CD-476A-9153-D0238D20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5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CC7-8A93-9046-8ABB-4BD0949A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  <a:cs typeface="Arial" charset="0"/>
              </a:rPr>
              <a:t>IBM Cloud / © 2020 IBM Corporation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6F110-803E-4FD8-8929-E3ACCCE82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636360"/>
            <a:ext cx="3475704" cy="13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1713F-525D-8947-AED0-EC50A6BB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6066"/>
            <a:ext cx="11679219" cy="1849398"/>
          </a:xfrm>
        </p:spPr>
        <p:txBody>
          <a:bodyPr/>
          <a:lstStyle/>
          <a:p>
            <a:r>
              <a:rPr lang="en-US" sz="4267" b="1" dirty="0">
                <a:latin typeface="IBM Plex Sans ExtraLight" panose="020B0303050203000203" pitchFamily="34" charset="0"/>
              </a:rPr>
              <a:t>Cloud Native Workshop</a:t>
            </a:r>
            <a:br>
              <a:rPr lang="en-US" sz="4267" b="1" dirty="0">
                <a:latin typeface="IBM Plex Sans ExtraLight" panose="020B0303050203000203" pitchFamily="34" charset="0"/>
              </a:rPr>
            </a:br>
            <a:br>
              <a:rPr lang="en-US" sz="4267" b="1" dirty="0">
                <a:latin typeface="IBM Plex Sans ExtraLight" panose="020B0303050203000203" pitchFamily="34" charset="0"/>
              </a:rPr>
            </a:br>
            <a:r>
              <a:rPr lang="en-US" sz="3600" b="1" dirty="0">
                <a:latin typeface="IBM Plex Sans ExtraLight" panose="020B0303050203000203" pitchFamily="34" charset="0"/>
              </a:rPr>
              <a:t>Inventory Backend</a:t>
            </a:r>
            <a:endParaRPr lang="en-US" sz="2667" dirty="0">
              <a:solidFill>
                <a:schemeClr val="bg1"/>
              </a:solidFill>
              <a:latin typeface="IBM Plex Sans ExtraLight" panose="020B03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5BCF09-6337-2A46-9957-689C9B710F4C}"/>
              </a:ext>
            </a:extLst>
          </p:cNvPr>
          <p:cNvSpPr txBox="1">
            <a:spLocks/>
          </p:cNvSpPr>
          <p:nvPr/>
        </p:nvSpPr>
        <p:spPr>
          <a:xfrm>
            <a:off x="304799" y="2821626"/>
            <a:ext cx="9294797" cy="10275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IBM Hybrid Cloud Ecosystem</a:t>
            </a:r>
          </a:p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Ecosystem Labs</a:t>
            </a:r>
          </a:p>
        </p:txBody>
      </p:sp>
    </p:spTree>
    <p:extLst>
      <p:ext uri="{BB962C8B-B14F-4D97-AF65-F5344CB8AC3E}">
        <p14:creationId xmlns:p14="http://schemas.microsoft.com/office/powerpoint/2010/main" val="19837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85E0D-4F5B-F24D-97F5-C6BE4A53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59395FB3-9C97-154F-86B2-7E381B951268}" type="slidenum">
              <a:rPr lang="en-US" ker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</a:t>
            </a:fld>
            <a:endParaRPr lang="en-US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885803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10.xml><?xml version="1.0" encoding="utf-8"?>
<a:theme xmlns:a="http://schemas.openxmlformats.org/drawingml/2006/main" name="6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1.xml><?xml version="1.0" encoding="utf-8"?>
<a:theme xmlns:a="http://schemas.openxmlformats.org/drawingml/2006/main" name="2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2.xml><?xml version="1.0" encoding="utf-8"?>
<a:theme xmlns:a="http://schemas.openxmlformats.org/drawingml/2006/main" name="7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4.xml><?xml version="1.0" encoding="utf-8"?>
<a:theme xmlns:a="http://schemas.openxmlformats.org/drawingml/2006/main" name="8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4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6.xml><?xml version="1.0" encoding="utf-8"?>
<a:theme xmlns:a="http://schemas.openxmlformats.org/drawingml/2006/main" name="9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7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8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9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Data and AI Corporate Templates version GY" id="{D133A69A-36A4-4249-B607-D612ED5F1B81}" vid="{53F98FA0-7900-2A4C-BF31-57962F7FA93D}"/>
    </a:ext>
  </a:extLst>
</a:theme>
</file>

<file path=ppt/theme/theme2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0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1.xml><?xml version="1.0" encoding="utf-8"?>
<a:theme xmlns:a="http://schemas.openxmlformats.org/drawingml/2006/main" name="22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CE3A878D-5D00-0644-841F-FE941E54E714}" vid="{9BCCD8BA-D19F-FB47-9704-7C24F260AD0C}"/>
    </a:ext>
  </a:extLst>
</a:theme>
</file>

<file path=ppt/theme/theme22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3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4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25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" id="{210202FC-8427-774B-B297-1B291F8E3988}" vid="{D1218EE6-F738-EB41-B7F5-BB5B474312F8}"/>
    </a:ext>
  </a:extLst>
</a:theme>
</file>

<file path=ppt/theme/theme26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7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94FD2FAA-EB79-F642-9633-D29210EDD5F2}"/>
    </a:ext>
  </a:extLst>
</a:theme>
</file>

<file path=ppt/theme/theme28.xml><?xml version="1.0" encoding="utf-8"?>
<a:theme xmlns:a="http://schemas.openxmlformats.org/drawingml/2006/main" name="3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3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30.xml><?xml version="1.0" encoding="utf-8"?>
<a:theme xmlns:a="http://schemas.openxmlformats.org/drawingml/2006/main" name="12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31.xml><?xml version="1.0" encoding="utf-8"?>
<a:theme xmlns:a="http://schemas.openxmlformats.org/drawingml/2006/main" name="1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32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Cloud fonts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6B99630-B5ED-D447-9760-E7DB48EE932E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08FA36C-9FD0-7342-9551-170B07BF745E}"/>
    </a:ext>
  </a:extLst>
</a:theme>
</file>

<file path=ppt/theme/theme5.xml><?xml version="1.0" encoding="utf-8"?>
<a:theme xmlns:a="http://schemas.openxmlformats.org/drawingml/2006/main" name="10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6.xml><?xml version="1.0" encoding="utf-8"?>
<a:theme xmlns:a="http://schemas.openxmlformats.org/drawingml/2006/main" name="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7.xml><?xml version="1.0" encoding="utf-8"?>
<a:theme xmlns:a="http://schemas.openxmlformats.org/drawingml/2006/main" name="1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8.xml><?xml version="1.0" encoding="utf-8"?>
<a:theme xmlns:a="http://schemas.openxmlformats.org/drawingml/2006/main" name="1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10264</TotalTime>
  <Words>21</Words>
  <Application>Microsoft Macintosh PowerPoint</Application>
  <PresentationFormat>Widescreen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2</vt:i4>
      </vt:variant>
    </vt:vector>
  </HeadingPairs>
  <TitlesOfParts>
    <vt:vector size="46" baseType="lpstr">
      <vt:lpstr>.AppleSystemUIFont</vt:lpstr>
      <vt:lpstr>Arial</vt:lpstr>
      <vt:lpstr>Arial Regular</vt:lpstr>
      <vt:lpstr>Calibri</vt:lpstr>
      <vt:lpstr>HelvNeue Light for IBM</vt:lpstr>
      <vt:lpstr>IBM Eliot Sans Regular</vt:lpstr>
      <vt:lpstr>IBM Plex Sans</vt:lpstr>
      <vt:lpstr>IBM Plex Sans ExtraLight</vt:lpstr>
      <vt:lpstr>IBM Plex Sans Light</vt:lpstr>
      <vt:lpstr>IBM Plex Sans Medium</vt:lpstr>
      <vt:lpstr>IBM Plex Sans Regular</vt:lpstr>
      <vt:lpstr>Wingdings</vt:lpstr>
      <vt:lpstr>11_Office Theme</vt:lpstr>
      <vt:lpstr>IBM 2019 Master template (black background)</vt:lpstr>
      <vt:lpstr>2_IBM BxD 2018 black background</vt:lpstr>
      <vt:lpstr>IBM 2019 Master template (blue background)</vt:lpstr>
      <vt:lpstr>10_IBM 2019 Master template (black background)</vt:lpstr>
      <vt:lpstr>blk_background_2020</vt:lpstr>
      <vt:lpstr>1_gry_background_2017</vt:lpstr>
      <vt:lpstr>1_blk_background_2020</vt:lpstr>
      <vt:lpstr>blk_background_2017</vt:lpstr>
      <vt:lpstr>6_IBM 2019 Master template (black background)</vt:lpstr>
      <vt:lpstr>2_blk_background_2020</vt:lpstr>
      <vt:lpstr>7_IBM 2019 Master template (black background)</vt:lpstr>
      <vt:lpstr>3_blk_background_2017</vt:lpstr>
      <vt:lpstr>8_IBM 2019 Master template (black background)</vt:lpstr>
      <vt:lpstr>4_blk_background_2020</vt:lpstr>
      <vt:lpstr>9_IBM 2019 Master template (black background)</vt:lpstr>
      <vt:lpstr>4_blk_background_2017</vt:lpstr>
      <vt:lpstr>1_blk_background_2017</vt:lpstr>
      <vt:lpstr>wht_background_2017</vt:lpstr>
      <vt:lpstr>6_blk_background_2017</vt:lpstr>
      <vt:lpstr>22_gry_background_2017</vt:lpstr>
      <vt:lpstr>1_IBM 2019 Master template (black background)</vt:lpstr>
      <vt:lpstr>2_IBM 2019 Master template (black background)</vt:lpstr>
      <vt:lpstr>1_IBM 2019 Master template (light gray background)</vt:lpstr>
      <vt:lpstr>2_IBM 2019 Master template (light gray background)</vt:lpstr>
      <vt:lpstr>7_blk_background_2017</vt:lpstr>
      <vt:lpstr>3_IBM 2019 Master template (black background)</vt:lpstr>
      <vt:lpstr>3_Dark Background</vt:lpstr>
      <vt:lpstr>1_wht_background_2017</vt:lpstr>
      <vt:lpstr>12_Office Theme</vt:lpstr>
      <vt:lpstr>11_IBM 2019 Master template (black background)</vt:lpstr>
      <vt:lpstr>IBM 2019 Master template (light gray background)</vt:lpstr>
      <vt:lpstr>Cloud Native Workshop  Inventory Backend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for Regulated Workloads  Designed for your data.  Secure to the core. AI ready.  IBM Cloud is the cloud for business. — </dc:title>
  <dc:creator>Jeff Achtermann</dc:creator>
  <cp:lastModifiedBy>Sean Sundberg</cp:lastModifiedBy>
  <cp:revision>134</cp:revision>
  <dcterms:created xsi:type="dcterms:W3CDTF">2020-09-30T22:08:54Z</dcterms:created>
  <dcterms:modified xsi:type="dcterms:W3CDTF">2021-10-26T12:09:13Z</dcterms:modified>
</cp:coreProperties>
</file>